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xml" ContentType="application/vnd.openxmlformats-officedocument.presentationml.comments+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82" r:id="rId5"/>
    <p:sldId id="283" r:id="rId6"/>
    <p:sldId id="264" r:id="rId7"/>
    <p:sldId id="289" r:id="rId8"/>
    <p:sldId id="285" r:id="rId9"/>
    <p:sldId id="286" r:id="rId10"/>
    <p:sldId id="309" r:id="rId11"/>
    <p:sldId id="328" r:id="rId12"/>
    <p:sldId id="310" r:id="rId13"/>
    <p:sldId id="287" r:id="rId14"/>
    <p:sldId id="292" r:id="rId15"/>
    <p:sldId id="311" r:id="rId16"/>
    <p:sldId id="266" r:id="rId17"/>
    <p:sldId id="312" r:id="rId18"/>
    <p:sldId id="271" r:id="rId19"/>
    <p:sldId id="272" r:id="rId20"/>
    <p:sldId id="267" r:id="rId21"/>
    <p:sldId id="273" r:id="rId22"/>
    <p:sldId id="302" r:id="rId23"/>
    <p:sldId id="316" r:id="rId24"/>
    <p:sldId id="269" r:id="rId25"/>
    <p:sldId id="315" r:id="rId26"/>
    <p:sldId id="268" r:id="rId27"/>
    <p:sldId id="329" r:id="rId28"/>
    <p:sldId id="274" r:id="rId29"/>
    <p:sldId id="280" r:id="rId30"/>
    <p:sldId id="322" r:id="rId31"/>
    <p:sldId id="257" r:id="rId32"/>
    <p:sldId id="320" r:id="rId33"/>
    <p:sldId id="275" r:id="rId34"/>
    <p:sldId id="319" r:id="rId35"/>
    <p:sldId id="276" r:id="rId36"/>
    <p:sldId id="327" r:id="rId37"/>
    <p:sldId id="318" r:id="rId38"/>
    <p:sldId id="258" r:id="rId39"/>
    <p:sldId id="306" r:id="rId40"/>
    <p:sldId id="277" r:id="rId41"/>
    <p:sldId id="317" r:id="rId42"/>
    <p:sldId id="291" r:id="rId43"/>
    <p:sldId id="297" r:id="rId44"/>
    <p:sldId id="299" r:id="rId45"/>
    <p:sldId id="296" r:id="rId46"/>
    <p:sldId id="301" r:id="rId47"/>
    <p:sldId id="298" r:id="rId48"/>
    <p:sldId id="265" r:id="rId49"/>
    <p:sldId id="260" r:id="rId50"/>
    <p:sldId id="321" r:id="rId51"/>
    <p:sldId id="323" r:id="rId52"/>
    <p:sldId id="290" r:id="rId53"/>
    <p:sldId id="325" r:id="rId54"/>
    <p:sldId id="314" r:id="rId55"/>
    <p:sldId id="279" r:id="rId56"/>
    <p:sldId id="308" r:id="rId57"/>
    <p:sldId id="324" r:id="rId58"/>
    <p:sldId id="326" r:id="rId59"/>
    <p:sldId id="263"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01219FC-2429-438A-BF53-99AF81E930B6}">
          <p14:sldIdLst>
            <p14:sldId id="282"/>
            <p14:sldId id="283"/>
            <p14:sldId id="264"/>
            <p14:sldId id="289"/>
            <p14:sldId id="285"/>
            <p14:sldId id="286"/>
            <p14:sldId id="309"/>
            <p14:sldId id="328"/>
            <p14:sldId id="310"/>
            <p14:sldId id="287"/>
          </p14:sldIdLst>
        </p14:section>
        <p14:section name="Feature" id="{B3ABE89C-3189-4C96-861D-C976C022A2C0}">
          <p14:sldIdLst>
            <p14:sldId id="292"/>
            <p14:sldId id="311"/>
            <p14:sldId id="266"/>
            <p14:sldId id="312"/>
            <p14:sldId id="271"/>
            <p14:sldId id="272"/>
            <p14:sldId id="267"/>
            <p14:sldId id="273"/>
            <p14:sldId id="302"/>
            <p14:sldId id="316"/>
            <p14:sldId id="269"/>
            <p14:sldId id="315"/>
            <p14:sldId id="268"/>
            <p14:sldId id="329"/>
            <p14:sldId id="274"/>
            <p14:sldId id="280"/>
          </p14:sldIdLst>
        </p14:section>
        <p14:section name="Clustering" id="{7A8256AB-933C-42F9-9E2C-54AF1DB1A866}">
          <p14:sldIdLst>
            <p14:sldId id="322"/>
            <p14:sldId id="257"/>
            <p14:sldId id="320"/>
            <p14:sldId id="275"/>
            <p14:sldId id="319"/>
            <p14:sldId id="276"/>
            <p14:sldId id="327"/>
            <p14:sldId id="318"/>
            <p14:sldId id="258"/>
            <p14:sldId id="306"/>
            <p14:sldId id="277"/>
            <p14:sldId id="317"/>
            <p14:sldId id="291"/>
            <p14:sldId id="297"/>
            <p14:sldId id="299"/>
            <p14:sldId id="296"/>
            <p14:sldId id="301"/>
            <p14:sldId id="298"/>
            <p14:sldId id="265"/>
            <p14:sldId id="260"/>
            <p14:sldId id="321"/>
            <p14:sldId id="323"/>
            <p14:sldId id="290"/>
            <p14:sldId id="325"/>
            <p14:sldId id="314"/>
            <p14:sldId id="279"/>
            <p14:sldId id="308"/>
            <p14:sldId id="324"/>
            <p14:sldId id="326"/>
            <p14:sldId id="26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n, Hanbing" initials="SH" lastIdx="4" clrIdx="0">
    <p:extLst>
      <p:ext uri="{19B8F6BF-5375-455C-9EA6-DF929625EA0E}">
        <p15:presenceInfo xmlns:p15="http://schemas.microsoft.com/office/powerpoint/2012/main" userId="S::hanbing.17@intl.zju.edu.cn::df92c982-745b-43fe-9bbb-b11c67ddf2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6C4D4"/>
    <a:srgbClr val="81B0B9"/>
    <a:srgbClr val="498386"/>
    <a:srgbClr val="92D050"/>
    <a:srgbClr val="ED7D31"/>
    <a:srgbClr val="A6A6A6"/>
    <a:srgbClr val="494949"/>
    <a:srgbClr val="200E5A"/>
    <a:srgbClr val="5AB5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97BABD-CC1B-4AC2-845D-C57B5A525592}" v="374" dt="2021-04-27T07:21:41.15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5" autoAdjust="0"/>
    <p:restoredTop sz="76672" autoAdjust="0"/>
  </p:normalViewPr>
  <p:slideViewPr>
    <p:cSldViewPr snapToGrid="0">
      <p:cViewPr varScale="1">
        <p:scale>
          <a:sx n="48" d="100"/>
          <a:sy n="48" d="100"/>
        </p:scale>
        <p:origin x="1444" y="28"/>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n, Hanbing" userId="df92c982-745b-43fe-9bbb-b11c67ddf244" providerId="ADAL" clId="{E297BABD-CC1B-4AC2-845D-C57B5A525592}"/>
    <pc:docChg chg="undo redo custSel addSld delSld modSld sldOrd modSection">
      <pc:chgData name="Shen, Hanbing" userId="df92c982-745b-43fe-9bbb-b11c67ddf244" providerId="ADAL" clId="{E297BABD-CC1B-4AC2-845D-C57B5A525592}" dt="2021-04-27T07:21:43.480" v="8916" actId="1076"/>
      <pc:docMkLst>
        <pc:docMk/>
      </pc:docMkLst>
      <pc:sldChg chg="modSp modAnim modNotesTx">
        <pc:chgData name="Shen, Hanbing" userId="df92c982-745b-43fe-9bbb-b11c67ddf244" providerId="ADAL" clId="{E297BABD-CC1B-4AC2-845D-C57B5A525592}" dt="2021-04-27T01:58:38.582" v="8802"/>
        <pc:sldMkLst>
          <pc:docMk/>
          <pc:sldMk cId="4214303849" sldId="257"/>
        </pc:sldMkLst>
        <pc:spChg chg="mod">
          <ac:chgData name="Shen, Hanbing" userId="df92c982-745b-43fe-9bbb-b11c67ddf244" providerId="ADAL" clId="{E297BABD-CC1B-4AC2-845D-C57B5A525592}" dt="2021-04-27T01:58:38.582" v="8802"/>
          <ac:spMkLst>
            <pc:docMk/>
            <pc:sldMk cId="4214303849" sldId="257"/>
            <ac:spMk id="3" creationId="{DE4B940D-5DFD-47CE-BA10-36A89583E458}"/>
          </ac:spMkLst>
        </pc:spChg>
      </pc:sldChg>
      <pc:sldChg chg="modSp mod modAnim modNotesTx">
        <pc:chgData name="Shen, Hanbing" userId="df92c982-745b-43fe-9bbb-b11c67ddf244" providerId="ADAL" clId="{E297BABD-CC1B-4AC2-845D-C57B5A525592}" dt="2021-04-25T06:25:32.639" v="3903" actId="20577"/>
        <pc:sldMkLst>
          <pc:docMk/>
          <pc:sldMk cId="1873640276" sldId="258"/>
        </pc:sldMkLst>
        <pc:spChg chg="mod">
          <ac:chgData name="Shen, Hanbing" userId="df92c982-745b-43fe-9bbb-b11c67ddf244" providerId="ADAL" clId="{E297BABD-CC1B-4AC2-845D-C57B5A525592}" dt="2021-04-24T09:33:54.243" v="2265" actId="27636"/>
          <ac:spMkLst>
            <pc:docMk/>
            <pc:sldMk cId="1873640276" sldId="258"/>
            <ac:spMk id="3" creationId="{5BB2AEB8-80CF-458A-964B-D2C5D3E42F44}"/>
          </ac:spMkLst>
        </pc:spChg>
      </pc:sldChg>
      <pc:sldChg chg="add del">
        <pc:chgData name="Shen, Hanbing" userId="df92c982-745b-43fe-9bbb-b11c67ddf244" providerId="ADAL" clId="{E297BABD-CC1B-4AC2-845D-C57B5A525592}" dt="2021-04-25T08:16:35.354" v="7580" actId="47"/>
        <pc:sldMkLst>
          <pc:docMk/>
          <pc:sldMk cId="437357306" sldId="259"/>
        </pc:sldMkLst>
      </pc:sldChg>
      <pc:sldChg chg="addSp delSp modSp mod modShow chgLayout modNotesTx">
        <pc:chgData name="Shen, Hanbing" userId="df92c982-745b-43fe-9bbb-b11c67ddf244" providerId="ADAL" clId="{E297BABD-CC1B-4AC2-845D-C57B5A525592}" dt="2021-04-27T03:49:19.529" v="8807" actId="729"/>
        <pc:sldMkLst>
          <pc:docMk/>
          <pc:sldMk cId="4103223833" sldId="260"/>
        </pc:sldMkLst>
        <pc:spChg chg="mod ord">
          <ac:chgData name="Shen, Hanbing" userId="df92c982-745b-43fe-9bbb-b11c67ddf244" providerId="ADAL" clId="{E297BABD-CC1B-4AC2-845D-C57B5A525592}" dt="2021-04-25T07:56:37.239" v="7277" actId="700"/>
          <ac:spMkLst>
            <pc:docMk/>
            <pc:sldMk cId="4103223833" sldId="260"/>
            <ac:spMk id="2" creationId="{441B12DE-A31E-4851-B89A-668CB98BC77A}"/>
          </ac:spMkLst>
        </pc:spChg>
        <pc:spChg chg="add del mod ord">
          <ac:chgData name="Shen, Hanbing" userId="df92c982-745b-43fe-9bbb-b11c67ddf244" providerId="ADAL" clId="{E297BABD-CC1B-4AC2-845D-C57B5A525592}" dt="2021-04-25T07:56:37.239" v="7277" actId="700"/>
          <ac:spMkLst>
            <pc:docMk/>
            <pc:sldMk cId="4103223833" sldId="260"/>
            <ac:spMk id="6" creationId="{7C29C58E-FB8E-42D9-85CA-BDC1B83D8EAC}"/>
          </ac:spMkLst>
        </pc:spChg>
        <pc:grpChg chg="add del mod">
          <ac:chgData name="Shen, Hanbing" userId="df92c982-745b-43fe-9bbb-b11c67ddf244" providerId="ADAL" clId="{E297BABD-CC1B-4AC2-845D-C57B5A525592}" dt="2021-04-25T07:57:02.299" v="7296" actId="1036"/>
          <ac:grpSpMkLst>
            <pc:docMk/>
            <pc:sldMk cId="4103223833" sldId="260"/>
            <ac:grpSpMk id="3" creationId="{45534487-E249-4BDE-B486-557AE0C97CEB}"/>
          </ac:grpSpMkLst>
        </pc:grpChg>
        <pc:picChg chg="add del mod">
          <ac:chgData name="Shen, Hanbing" userId="df92c982-745b-43fe-9bbb-b11c67ddf244" providerId="ADAL" clId="{E297BABD-CC1B-4AC2-845D-C57B5A525592}" dt="2021-04-24T07:26:58.351" v="192" actId="478"/>
          <ac:picMkLst>
            <pc:docMk/>
            <pc:sldMk cId="4103223833" sldId="260"/>
            <ac:picMk id="5" creationId="{B03B8D10-D015-47BE-A791-4B6C3832A30C}"/>
          </ac:picMkLst>
        </pc:picChg>
        <pc:picChg chg="add del mod">
          <ac:chgData name="Shen, Hanbing" userId="df92c982-745b-43fe-9bbb-b11c67ddf244" providerId="ADAL" clId="{E297BABD-CC1B-4AC2-845D-C57B5A525592}" dt="2021-04-25T07:56:36.709" v="7276"/>
          <ac:picMkLst>
            <pc:docMk/>
            <pc:sldMk cId="4103223833" sldId="260"/>
            <ac:picMk id="7" creationId="{CAA35A72-0501-4AC7-933F-8685E273ADEE}"/>
          </ac:picMkLst>
        </pc:picChg>
      </pc:sldChg>
      <pc:sldChg chg="modSp mod">
        <pc:chgData name="Shen, Hanbing" userId="df92c982-745b-43fe-9bbb-b11c67ddf244" providerId="ADAL" clId="{E297BABD-CC1B-4AC2-845D-C57B5A525592}" dt="2021-04-24T06:43:29.698" v="183" actId="1076"/>
        <pc:sldMkLst>
          <pc:docMk/>
          <pc:sldMk cId="392688014" sldId="263"/>
        </pc:sldMkLst>
        <pc:picChg chg="mod">
          <ac:chgData name="Shen, Hanbing" userId="df92c982-745b-43fe-9bbb-b11c67ddf244" providerId="ADAL" clId="{E297BABD-CC1B-4AC2-845D-C57B5A525592}" dt="2021-04-24T06:43:29.698" v="183" actId="1076"/>
          <ac:picMkLst>
            <pc:docMk/>
            <pc:sldMk cId="392688014" sldId="263"/>
            <ac:picMk id="6" creationId="{A83A64A4-17DF-47A7-9F4E-D5050B8F6A98}"/>
          </ac:picMkLst>
        </pc:picChg>
      </pc:sldChg>
      <pc:sldChg chg="modSp mod">
        <pc:chgData name="Shen, Hanbing" userId="df92c982-745b-43fe-9bbb-b11c67ddf244" providerId="ADAL" clId="{E297BABD-CC1B-4AC2-845D-C57B5A525592}" dt="2021-04-27T06:20:46.471" v="8812" actId="1076"/>
        <pc:sldMkLst>
          <pc:docMk/>
          <pc:sldMk cId="4285249562" sldId="264"/>
        </pc:sldMkLst>
        <pc:spChg chg="mod">
          <ac:chgData name="Shen, Hanbing" userId="df92c982-745b-43fe-9bbb-b11c67ddf244" providerId="ADAL" clId="{E297BABD-CC1B-4AC2-845D-C57B5A525592}" dt="2021-04-27T06:20:46.471" v="8812" actId="1076"/>
          <ac:spMkLst>
            <pc:docMk/>
            <pc:sldMk cId="4285249562" sldId="264"/>
            <ac:spMk id="7" creationId="{B5C10644-FD9B-47F8-9673-9D277F97561A}"/>
          </ac:spMkLst>
        </pc:spChg>
        <pc:spChg chg="mod">
          <ac:chgData name="Shen, Hanbing" userId="df92c982-745b-43fe-9bbb-b11c67ddf244" providerId="ADAL" clId="{E297BABD-CC1B-4AC2-845D-C57B5A525592}" dt="2021-04-27T06:20:46.471" v="8812" actId="1076"/>
          <ac:spMkLst>
            <pc:docMk/>
            <pc:sldMk cId="4285249562" sldId="264"/>
            <ac:spMk id="18" creationId="{39A4AA7D-4E31-492F-981F-6CE7B57A83A3}"/>
          </ac:spMkLst>
        </pc:spChg>
      </pc:sldChg>
      <pc:sldChg chg="addSp delSp modSp mod chgLayout modNotesTx">
        <pc:chgData name="Shen, Hanbing" userId="df92c982-745b-43fe-9bbb-b11c67ddf244" providerId="ADAL" clId="{E297BABD-CC1B-4AC2-845D-C57B5A525592}" dt="2021-04-25T07:55:39.461" v="7266"/>
        <pc:sldMkLst>
          <pc:docMk/>
          <pc:sldMk cId="4124417040" sldId="265"/>
        </pc:sldMkLst>
        <pc:spChg chg="mod ord">
          <ac:chgData name="Shen, Hanbing" userId="df92c982-745b-43fe-9bbb-b11c67ddf244" providerId="ADAL" clId="{E297BABD-CC1B-4AC2-845D-C57B5A525592}" dt="2021-04-25T07:55:31.788" v="7261" actId="700"/>
          <ac:spMkLst>
            <pc:docMk/>
            <pc:sldMk cId="4124417040" sldId="265"/>
            <ac:spMk id="2" creationId="{2B18B805-216F-4819-9619-84CD47C6A410}"/>
          </ac:spMkLst>
        </pc:spChg>
        <pc:spChg chg="add del mod ord">
          <ac:chgData name="Shen, Hanbing" userId="df92c982-745b-43fe-9bbb-b11c67ddf244" providerId="ADAL" clId="{E297BABD-CC1B-4AC2-845D-C57B5A525592}" dt="2021-04-25T07:55:39.461" v="7266"/>
          <ac:spMkLst>
            <pc:docMk/>
            <pc:sldMk cId="4124417040" sldId="265"/>
            <ac:spMk id="13" creationId="{596F1B40-F6C0-459B-9E02-9879223677EE}"/>
          </ac:spMkLst>
        </pc:spChg>
        <pc:grpChg chg="del mod">
          <ac:chgData name="Shen, Hanbing" userId="df92c982-745b-43fe-9bbb-b11c67ddf244" providerId="ADAL" clId="{E297BABD-CC1B-4AC2-845D-C57B5A525592}" dt="2021-04-25T07:55:28.947" v="7260" actId="478"/>
          <ac:grpSpMkLst>
            <pc:docMk/>
            <pc:sldMk cId="4124417040" sldId="265"/>
            <ac:grpSpMk id="12" creationId="{8090E16D-33B7-4277-97EC-E63312A05834}"/>
          </ac:grpSpMkLst>
        </pc:grpChg>
        <pc:grpChg chg="add del mod">
          <ac:chgData name="Shen, Hanbing" userId="df92c982-745b-43fe-9bbb-b11c67ddf244" providerId="ADAL" clId="{E297BABD-CC1B-4AC2-845D-C57B5A525592}" dt="2021-04-25T07:55:34.005" v="7263" actId="478"/>
          <ac:grpSpMkLst>
            <pc:docMk/>
            <pc:sldMk cId="4124417040" sldId="265"/>
            <ac:grpSpMk id="14" creationId="{49BF9B23-B4E4-4BBA-927A-6ED9FF6B8DCD}"/>
          </ac:grpSpMkLst>
        </pc:grpChg>
        <pc:grpChg chg="add del mod">
          <ac:chgData name="Shen, Hanbing" userId="df92c982-745b-43fe-9bbb-b11c67ddf244" providerId="ADAL" clId="{E297BABD-CC1B-4AC2-845D-C57B5A525592}" dt="2021-04-25T07:55:35.818" v="7265"/>
          <ac:grpSpMkLst>
            <pc:docMk/>
            <pc:sldMk cId="4124417040" sldId="265"/>
            <ac:grpSpMk id="17" creationId="{11FED4A9-5B51-421E-8AD6-FBEECA0FFD0E}"/>
          </ac:grpSpMkLst>
        </pc:grpChg>
        <pc:picChg chg="mod">
          <ac:chgData name="Shen, Hanbing" userId="df92c982-745b-43fe-9bbb-b11c67ddf244" providerId="ADAL" clId="{E297BABD-CC1B-4AC2-845D-C57B5A525592}" dt="2021-04-25T07:55:32.567" v="7262"/>
          <ac:picMkLst>
            <pc:docMk/>
            <pc:sldMk cId="4124417040" sldId="265"/>
            <ac:picMk id="15" creationId="{C8744B5A-964C-4AF2-B834-9E446F91FD70}"/>
          </ac:picMkLst>
        </pc:picChg>
        <pc:picChg chg="mod">
          <ac:chgData name="Shen, Hanbing" userId="df92c982-745b-43fe-9bbb-b11c67ddf244" providerId="ADAL" clId="{E297BABD-CC1B-4AC2-845D-C57B5A525592}" dt="2021-04-25T07:55:32.567" v="7262"/>
          <ac:picMkLst>
            <pc:docMk/>
            <pc:sldMk cId="4124417040" sldId="265"/>
            <ac:picMk id="16" creationId="{3DF02D98-B3CE-4242-8719-9B6031BBE140}"/>
          </ac:picMkLst>
        </pc:picChg>
        <pc:picChg chg="mod">
          <ac:chgData name="Shen, Hanbing" userId="df92c982-745b-43fe-9bbb-b11c67ddf244" providerId="ADAL" clId="{E297BABD-CC1B-4AC2-845D-C57B5A525592}" dt="2021-04-25T07:55:35.230" v="7264"/>
          <ac:picMkLst>
            <pc:docMk/>
            <pc:sldMk cId="4124417040" sldId="265"/>
            <ac:picMk id="18" creationId="{34432236-B697-494D-B22E-B44D47811908}"/>
          </ac:picMkLst>
        </pc:picChg>
        <pc:picChg chg="mod">
          <ac:chgData name="Shen, Hanbing" userId="df92c982-745b-43fe-9bbb-b11c67ddf244" providerId="ADAL" clId="{E297BABD-CC1B-4AC2-845D-C57B5A525592}" dt="2021-04-25T07:55:35.230" v="7264"/>
          <ac:picMkLst>
            <pc:docMk/>
            <pc:sldMk cId="4124417040" sldId="265"/>
            <ac:picMk id="19" creationId="{B1DD855F-2AE4-47EC-A8F3-2B2DA914D229}"/>
          </ac:picMkLst>
        </pc:picChg>
        <pc:picChg chg="add mod">
          <ac:chgData name="Shen, Hanbing" userId="df92c982-745b-43fe-9bbb-b11c67ddf244" providerId="ADAL" clId="{E297BABD-CC1B-4AC2-845D-C57B5A525592}" dt="2021-04-25T07:55:39.461" v="7266"/>
          <ac:picMkLst>
            <pc:docMk/>
            <pc:sldMk cId="4124417040" sldId="265"/>
            <ac:picMk id="20" creationId="{32E97C9F-C975-4B79-A423-24BC85500416}"/>
          </ac:picMkLst>
        </pc:picChg>
      </pc:sldChg>
      <pc:sldChg chg="modSp mod modNotesTx">
        <pc:chgData name="Shen, Hanbing" userId="df92c982-745b-43fe-9bbb-b11c67ddf244" providerId="ADAL" clId="{E297BABD-CC1B-4AC2-845D-C57B5A525592}" dt="2021-04-27T06:21:49.170" v="8845" actId="1076"/>
        <pc:sldMkLst>
          <pc:docMk/>
          <pc:sldMk cId="1854804115" sldId="266"/>
        </pc:sldMkLst>
        <pc:spChg chg="mod">
          <ac:chgData name="Shen, Hanbing" userId="df92c982-745b-43fe-9bbb-b11c67ddf244" providerId="ADAL" clId="{E297BABD-CC1B-4AC2-845D-C57B5A525592}" dt="2021-04-27T06:21:49.170" v="8845" actId="1076"/>
          <ac:spMkLst>
            <pc:docMk/>
            <pc:sldMk cId="1854804115" sldId="266"/>
            <ac:spMk id="6" creationId="{AC20A4E8-0CFD-444C-B544-240E7F972012}"/>
          </ac:spMkLst>
        </pc:spChg>
        <pc:picChg chg="mod modCrop">
          <ac:chgData name="Shen, Hanbing" userId="df92c982-745b-43fe-9bbb-b11c67ddf244" providerId="ADAL" clId="{E297BABD-CC1B-4AC2-845D-C57B5A525592}" dt="2021-04-24T09:18:01.304" v="2136" actId="1076"/>
          <ac:picMkLst>
            <pc:docMk/>
            <pc:sldMk cId="1854804115" sldId="266"/>
            <ac:picMk id="13" creationId="{41490F2A-40CB-45F8-A662-7CB26C9A40D0}"/>
          </ac:picMkLst>
        </pc:picChg>
      </pc:sldChg>
      <pc:sldChg chg="modSp mod modNotesTx">
        <pc:chgData name="Shen, Hanbing" userId="df92c982-745b-43fe-9bbb-b11c67ddf244" providerId="ADAL" clId="{E297BABD-CC1B-4AC2-845D-C57B5A525592}" dt="2021-04-27T07:16:48.392" v="8876"/>
        <pc:sldMkLst>
          <pc:docMk/>
          <pc:sldMk cId="3022293084" sldId="268"/>
        </pc:sldMkLst>
        <pc:spChg chg="mod">
          <ac:chgData name="Shen, Hanbing" userId="df92c982-745b-43fe-9bbb-b11c67ddf244" providerId="ADAL" clId="{E297BABD-CC1B-4AC2-845D-C57B5A525592}" dt="2021-04-26T14:12:31.772" v="8799" actId="1076"/>
          <ac:spMkLst>
            <pc:docMk/>
            <pc:sldMk cId="3022293084" sldId="268"/>
            <ac:spMk id="16" creationId="{7DA1B704-DF83-4F93-9993-C2A999120059}"/>
          </ac:spMkLst>
        </pc:spChg>
      </pc:sldChg>
      <pc:sldChg chg="del">
        <pc:chgData name="Shen, Hanbing" userId="df92c982-745b-43fe-9bbb-b11c67ddf244" providerId="ADAL" clId="{E297BABD-CC1B-4AC2-845D-C57B5A525592}" dt="2021-04-24T08:04:33.991" v="348" actId="47"/>
        <pc:sldMkLst>
          <pc:docMk/>
          <pc:sldMk cId="1354045942" sldId="270"/>
        </pc:sldMkLst>
      </pc:sldChg>
      <pc:sldChg chg="ord">
        <pc:chgData name="Shen, Hanbing" userId="df92c982-745b-43fe-9bbb-b11c67ddf244" providerId="ADAL" clId="{E297BABD-CC1B-4AC2-845D-C57B5A525592}" dt="2021-04-24T13:46:47.831" v="2537"/>
        <pc:sldMkLst>
          <pc:docMk/>
          <pc:sldMk cId="2748729891" sldId="271"/>
        </pc:sldMkLst>
      </pc:sldChg>
      <pc:sldChg chg="modNotesTx">
        <pc:chgData name="Shen, Hanbing" userId="df92c982-745b-43fe-9bbb-b11c67ddf244" providerId="ADAL" clId="{E297BABD-CC1B-4AC2-845D-C57B5A525592}" dt="2021-04-24T09:21:05.679" v="2238" actId="20577"/>
        <pc:sldMkLst>
          <pc:docMk/>
          <pc:sldMk cId="4104307791" sldId="275"/>
        </pc:sldMkLst>
      </pc:sldChg>
      <pc:sldChg chg="delSp mod delAnim modAnim">
        <pc:chgData name="Shen, Hanbing" userId="df92c982-745b-43fe-9bbb-b11c67ddf244" providerId="ADAL" clId="{E297BABD-CC1B-4AC2-845D-C57B5A525592}" dt="2021-04-25T09:14:22.463" v="8708"/>
        <pc:sldMkLst>
          <pc:docMk/>
          <pc:sldMk cId="1242755143" sldId="276"/>
        </pc:sldMkLst>
        <pc:spChg chg="del">
          <ac:chgData name="Shen, Hanbing" userId="df92c982-745b-43fe-9bbb-b11c67ddf244" providerId="ADAL" clId="{E297BABD-CC1B-4AC2-845D-C57B5A525592}" dt="2021-04-25T09:14:05.304" v="8704" actId="478"/>
          <ac:spMkLst>
            <pc:docMk/>
            <pc:sldMk cId="1242755143" sldId="276"/>
            <ac:spMk id="9" creationId="{A3C0055A-8727-40C6-91A9-22C207B06130}"/>
          </ac:spMkLst>
        </pc:spChg>
        <pc:spChg chg="del">
          <ac:chgData name="Shen, Hanbing" userId="df92c982-745b-43fe-9bbb-b11c67ddf244" providerId="ADAL" clId="{E297BABD-CC1B-4AC2-845D-C57B5A525592}" dt="2021-04-25T09:14:03.084" v="8703" actId="478"/>
          <ac:spMkLst>
            <pc:docMk/>
            <pc:sldMk cId="1242755143" sldId="276"/>
            <ac:spMk id="11" creationId="{99ACC255-8B1D-48F7-9954-D475D05E4682}"/>
          </ac:spMkLst>
        </pc:spChg>
        <pc:spChg chg="del">
          <ac:chgData name="Shen, Hanbing" userId="df92c982-745b-43fe-9bbb-b11c67ddf244" providerId="ADAL" clId="{E297BABD-CC1B-4AC2-845D-C57B5A525592}" dt="2021-04-25T09:14:06.805" v="8705" actId="478"/>
          <ac:spMkLst>
            <pc:docMk/>
            <pc:sldMk cId="1242755143" sldId="276"/>
            <ac:spMk id="12" creationId="{08EBD5EC-AFBA-4B29-B898-4A51B5B8C967}"/>
          </ac:spMkLst>
        </pc:spChg>
        <pc:spChg chg="del">
          <ac:chgData name="Shen, Hanbing" userId="df92c982-745b-43fe-9bbb-b11c67ddf244" providerId="ADAL" clId="{E297BABD-CC1B-4AC2-845D-C57B5A525592}" dt="2021-04-25T09:14:08.939" v="8706" actId="478"/>
          <ac:spMkLst>
            <pc:docMk/>
            <pc:sldMk cId="1242755143" sldId="276"/>
            <ac:spMk id="13" creationId="{8AF7A151-E518-4729-BBEB-D48CF3910D97}"/>
          </ac:spMkLst>
        </pc:spChg>
      </pc:sldChg>
      <pc:sldChg chg="modNotesTx">
        <pc:chgData name="Shen, Hanbing" userId="df92c982-745b-43fe-9bbb-b11c67ddf244" providerId="ADAL" clId="{E297BABD-CC1B-4AC2-845D-C57B5A525592}" dt="2021-04-25T06:27:53.025" v="4104" actId="20577"/>
        <pc:sldMkLst>
          <pc:docMk/>
          <pc:sldMk cId="1341439826" sldId="277"/>
        </pc:sldMkLst>
      </pc:sldChg>
      <pc:sldChg chg="modSp mod modNotesTx">
        <pc:chgData name="Shen, Hanbing" userId="df92c982-745b-43fe-9bbb-b11c67ddf244" providerId="ADAL" clId="{E297BABD-CC1B-4AC2-845D-C57B5A525592}" dt="2021-04-25T13:17:47.589" v="8727" actId="20577"/>
        <pc:sldMkLst>
          <pc:docMk/>
          <pc:sldMk cId="1296275864" sldId="279"/>
        </pc:sldMkLst>
        <pc:spChg chg="mod">
          <ac:chgData name="Shen, Hanbing" userId="df92c982-745b-43fe-9bbb-b11c67ddf244" providerId="ADAL" clId="{E297BABD-CC1B-4AC2-845D-C57B5A525592}" dt="2021-04-25T13:17:47.589" v="8727" actId="20577"/>
          <ac:spMkLst>
            <pc:docMk/>
            <pc:sldMk cId="1296275864" sldId="279"/>
            <ac:spMk id="3" creationId="{8B5C3930-7F0B-4837-85D2-C91781C2873D}"/>
          </ac:spMkLst>
        </pc:spChg>
      </pc:sldChg>
      <pc:sldChg chg="modNotesTx">
        <pc:chgData name="Shen, Hanbing" userId="df92c982-745b-43fe-9bbb-b11c67ddf244" providerId="ADAL" clId="{E297BABD-CC1B-4AC2-845D-C57B5A525592}" dt="2021-04-25T05:46:51.798" v="3034" actId="20577"/>
        <pc:sldMkLst>
          <pc:docMk/>
          <pc:sldMk cId="3643889229" sldId="280"/>
        </pc:sldMkLst>
      </pc:sldChg>
      <pc:sldChg chg="addSp delSp modSp mod modNotesTx">
        <pc:chgData name="Shen, Hanbing" userId="df92c982-745b-43fe-9bbb-b11c67ddf244" providerId="ADAL" clId="{E297BABD-CC1B-4AC2-845D-C57B5A525592}" dt="2021-04-25T09:19:29.870" v="8711" actId="20577"/>
        <pc:sldMkLst>
          <pc:docMk/>
          <pc:sldMk cId="838381492" sldId="282"/>
        </pc:sldMkLst>
        <pc:spChg chg="mod">
          <ac:chgData name="Shen, Hanbing" userId="df92c982-745b-43fe-9bbb-b11c67ddf244" providerId="ADAL" clId="{E297BABD-CC1B-4AC2-845D-C57B5A525592}" dt="2021-04-25T09:19:29.870" v="8711" actId="20577"/>
          <ac:spMkLst>
            <pc:docMk/>
            <pc:sldMk cId="838381492" sldId="282"/>
            <ac:spMk id="2" creationId="{C4EB1CB0-810E-4FAD-8304-27CB8ED7D21D}"/>
          </ac:spMkLst>
        </pc:spChg>
        <pc:spChg chg="mod">
          <ac:chgData name="Shen, Hanbing" userId="df92c982-745b-43fe-9bbb-b11c67ddf244" providerId="ADAL" clId="{E297BABD-CC1B-4AC2-845D-C57B5A525592}" dt="2021-04-24T07:56:10.209" v="328" actId="20577"/>
          <ac:spMkLst>
            <pc:docMk/>
            <pc:sldMk cId="838381492" sldId="282"/>
            <ac:spMk id="3" creationId="{09B629CB-EF81-43E9-BD20-5F7B59AE7BC1}"/>
          </ac:spMkLst>
        </pc:spChg>
        <pc:grpChg chg="add del mod">
          <ac:chgData name="Shen, Hanbing" userId="df92c982-745b-43fe-9bbb-b11c67ddf244" providerId="ADAL" clId="{E297BABD-CC1B-4AC2-845D-C57B5A525592}" dt="2021-04-24T07:54:53.756" v="300" actId="165"/>
          <ac:grpSpMkLst>
            <pc:docMk/>
            <pc:sldMk cId="838381492" sldId="282"/>
            <ac:grpSpMk id="6" creationId="{FF9011B2-AEEE-451D-A2F3-75BECE87D89A}"/>
          </ac:grpSpMkLst>
        </pc:grpChg>
        <pc:picChg chg="mod ord">
          <ac:chgData name="Shen, Hanbing" userId="df92c982-745b-43fe-9bbb-b11c67ddf244" providerId="ADAL" clId="{E297BABD-CC1B-4AC2-845D-C57B5A525592}" dt="2021-04-24T07:54:18.699" v="293" actId="167"/>
          <ac:picMkLst>
            <pc:docMk/>
            <pc:sldMk cId="838381492" sldId="282"/>
            <ac:picMk id="5" creationId="{D0BA0C32-14BC-4A5A-9120-24B9CBF34DFF}"/>
          </ac:picMkLst>
        </pc:picChg>
        <pc:picChg chg="add del mod topLvl">
          <ac:chgData name="Shen, Hanbing" userId="df92c982-745b-43fe-9bbb-b11c67ddf244" providerId="ADAL" clId="{E297BABD-CC1B-4AC2-845D-C57B5A525592}" dt="2021-04-24T07:55:22.215" v="309" actId="478"/>
          <ac:picMkLst>
            <pc:docMk/>
            <pc:sldMk cId="838381492" sldId="282"/>
            <ac:picMk id="8" creationId="{5A48F401-A680-4959-9988-5C286E1E71F9}"/>
          </ac:picMkLst>
        </pc:picChg>
        <pc:picChg chg="add del mod">
          <ac:chgData name="Shen, Hanbing" userId="df92c982-745b-43fe-9bbb-b11c67ddf244" providerId="ADAL" clId="{E297BABD-CC1B-4AC2-845D-C57B5A525592}" dt="2021-04-24T07:52:26.601" v="270" actId="478"/>
          <ac:picMkLst>
            <pc:docMk/>
            <pc:sldMk cId="838381492" sldId="282"/>
            <ac:picMk id="9" creationId="{D6C6A9C3-CAA8-4C56-A30C-DDBA3B8B1D2B}"/>
          </ac:picMkLst>
        </pc:picChg>
        <pc:picChg chg="add del mod">
          <ac:chgData name="Shen, Hanbing" userId="df92c982-745b-43fe-9bbb-b11c67ddf244" providerId="ADAL" clId="{E297BABD-CC1B-4AC2-845D-C57B5A525592}" dt="2021-04-24T07:52:42.316" v="273"/>
          <ac:picMkLst>
            <pc:docMk/>
            <pc:sldMk cId="838381492" sldId="282"/>
            <ac:picMk id="11" creationId="{7DE59CC0-94D4-4910-AC3F-B7F4F69441E4}"/>
          </ac:picMkLst>
        </pc:picChg>
        <pc:picChg chg="add del mod">
          <ac:chgData name="Shen, Hanbing" userId="df92c982-745b-43fe-9bbb-b11c67ddf244" providerId="ADAL" clId="{E297BABD-CC1B-4AC2-845D-C57B5A525592}" dt="2021-04-24T07:53:01.907" v="279" actId="478"/>
          <ac:picMkLst>
            <pc:docMk/>
            <pc:sldMk cId="838381492" sldId="282"/>
            <ac:picMk id="13" creationId="{BB8B0259-3280-4C54-9988-B7D117FCB8CF}"/>
          </ac:picMkLst>
        </pc:picChg>
        <pc:picChg chg="add del mod topLvl">
          <ac:chgData name="Shen, Hanbing" userId="df92c982-745b-43fe-9bbb-b11c67ddf244" providerId="ADAL" clId="{E297BABD-CC1B-4AC2-845D-C57B5A525592}" dt="2021-04-24T07:55:20.086" v="308" actId="478"/>
          <ac:picMkLst>
            <pc:docMk/>
            <pc:sldMk cId="838381492" sldId="282"/>
            <ac:picMk id="14" creationId="{287B38EF-34C6-4F8B-9A8E-A04F5CED6E09}"/>
          </ac:picMkLst>
        </pc:picChg>
        <pc:picChg chg="add del mod">
          <ac:chgData name="Shen, Hanbing" userId="df92c982-745b-43fe-9bbb-b11c67ddf244" providerId="ADAL" clId="{E297BABD-CC1B-4AC2-845D-C57B5A525592}" dt="2021-04-24T07:53:27.441" v="283" actId="478"/>
          <ac:picMkLst>
            <pc:docMk/>
            <pc:sldMk cId="838381492" sldId="282"/>
            <ac:picMk id="2050" creationId="{CACB3A8C-0F50-44EC-93A5-57FA45C7AB09}"/>
          </ac:picMkLst>
        </pc:picChg>
      </pc:sldChg>
      <pc:sldChg chg="modSp mod">
        <pc:chgData name="Shen, Hanbing" userId="df92c982-745b-43fe-9bbb-b11c67ddf244" providerId="ADAL" clId="{E297BABD-CC1B-4AC2-845D-C57B5A525592}" dt="2021-04-24T13:01:20.752" v="2279" actId="1076"/>
        <pc:sldMkLst>
          <pc:docMk/>
          <pc:sldMk cId="2497127946" sldId="283"/>
        </pc:sldMkLst>
        <pc:spChg chg="mod">
          <ac:chgData name="Shen, Hanbing" userId="df92c982-745b-43fe-9bbb-b11c67ddf244" providerId="ADAL" clId="{E297BABD-CC1B-4AC2-845D-C57B5A525592}" dt="2021-04-24T13:01:20.752" v="2279" actId="1076"/>
          <ac:spMkLst>
            <pc:docMk/>
            <pc:sldMk cId="2497127946" sldId="283"/>
            <ac:spMk id="6" creationId="{40029FA9-BE3C-4772-953E-3906BF22F192}"/>
          </ac:spMkLst>
        </pc:spChg>
      </pc:sldChg>
      <pc:sldChg chg="addSp delSp modSp mod modNotesTx">
        <pc:chgData name="Shen, Hanbing" userId="df92c982-745b-43fe-9bbb-b11c67ddf244" providerId="ADAL" clId="{E297BABD-CC1B-4AC2-845D-C57B5A525592}" dt="2021-04-26T12:32:56.682" v="8785"/>
        <pc:sldMkLst>
          <pc:docMk/>
          <pc:sldMk cId="60699169" sldId="285"/>
        </pc:sldMkLst>
        <pc:spChg chg="add del">
          <ac:chgData name="Shen, Hanbing" userId="df92c982-745b-43fe-9bbb-b11c67ddf244" providerId="ADAL" clId="{E297BABD-CC1B-4AC2-845D-C57B5A525592}" dt="2021-04-26T12:25:32.724" v="8740" actId="22"/>
          <ac:spMkLst>
            <pc:docMk/>
            <pc:sldMk cId="60699169" sldId="285"/>
            <ac:spMk id="8" creationId="{F825D22C-02B8-41A4-BDA8-371526DD50F4}"/>
          </ac:spMkLst>
        </pc:spChg>
        <pc:spChg chg="add del mod">
          <ac:chgData name="Shen, Hanbing" userId="df92c982-745b-43fe-9bbb-b11c67ddf244" providerId="ADAL" clId="{E297BABD-CC1B-4AC2-845D-C57B5A525592}" dt="2021-04-26T12:26:57.988" v="8765" actId="478"/>
          <ac:spMkLst>
            <pc:docMk/>
            <pc:sldMk cId="60699169" sldId="285"/>
            <ac:spMk id="10" creationId="{C8EA3E2F-3813-4478-95A1-7DAF7F1D140A}"/>
          </ac:spMkLst>
        </pc:spChg>
        <pc:spChg chg="add del mod ord">
          <ac:chgData name="Shen, Hanbing" userId="df92c982-745b-43fe-9bbb-b11c67ddf244" providerId="ADAL" clId="{E297BABD-CC1B-4AC2-845D-C57B5A525592}" dt="2021-04-26T12:32:26.883" v="8780"/>
          <ac:spMkLst>
            <pc:docMk/>
            <pc:sldMk cId="60699169" sldId="285"/>
            <ac:spMk id="14" creationId="{61AE07B2-295A-4711-B1DE-9EB8DB00AD37}"/>
          </ac:spMkLst>
        </pc:spChg>
        <pc:spChg chg="add del mod">
          <ac:chgData name="Shen, Hanbing" userId="df92c982-745b-43fe-9bbb-b11c67ddf244" providerId="ADAL" clId="{E297BABD-CC1B-4AC2-845D-C57B5A525592}" dt="2021-04-26T12:32:56.682" v="8785"/>
          <ac:spMkLst>
            <pc:docMk/>
            <pc:sldMk cId="60699169" sldId="285"/>
            <ac:spMk id="19" creationId="{488BF4F6-BE31-464D-A338-A30B63B524EA}"/>
          </ac:spMkLst>
        </pc:spChg>
        <pc:picChg chg="del mod">
          <ac:chgData name="Shen, Hanbing" userId="df92c982-745b-43fe-9bbb-b11c67ddf244" providerId="ADAL" clId="{E297BABD-CC1B-4AC2-845D-C57B5A525592}" dt="2021-04-26T12:32:17.217" v="8777" actId="478"/>
          <ac:picMkLst>
            <pc:docMk/>
            <pc:sldMk cId="60699169" sldId="285"/>
            <ac:picMk id="6" creationId="{818A21E7-BB9C-4A49-BDDD-A8519B5DF6D5}"/>
          </ac:picMkLst>
        </pc:picChg>
        <pc:picChg chg="add del mod modCrop">
          <ac:chgData name="Shen, Hanbing" userId="df92c982-745b-43fe-9bbb-b11c67ddf244" providerId="ADAL" clId="{E297BABD-CC1B-4AC2-845D-C57B5A525592}" dt="2021-04-26T12:32:26.034" v="8779" actId="478"/>
          <ac:picMkLst>
            <pc:docMk/>
            <pc:sldMk cId="60699169" sldId="285"/>
            <ac:picMk id="12" creationId="{27D990E3-50FF-4C88-918D-326B0F547FEE}"/>
          </ac:picMkLst>
        </pc:picChg>
        <pc:picChg chg="add del mod modCrop">
          <ac:chgData name="Shen, Hanbing" userId="df92c982-745b-43fe-9bbb-b11c67ddf244" providerId="ADAL" clId="{E297BABD-CC1B-4AC2-845D-C57B5A525592}" dt="2021-04-26T12:32:55.930" v="8784" actId="478"/>
          <ac:picMkLst>
            <pc:docMk/>
            <pc:sldMk cId="60699169" sldId="285"/>
            <ac:picMk id="17" creationId="{9BED174E-A7A0-48D0-97A4-858CA7A92EDB}"/>
          </ac:picMkLst>
        </pc:picChg>
        <pc:picChg chg="add mod">
          <ac:chgData name="Shen, Hanbing" userId="df92c982-745b-43fe-9bbb-b11c67ddf244" providerId="ADAL" clId="{E297BABD-CC1B-4AC2-845D-C57B5A525592}" dt="2021-04-26T12:32:56.682" v="8785"/>
          <ac:picMkLst>
            <pc:docMk/>
            <pc:sldMk cId="60699169" sldId="285"/>
            <ac:picMk id="20" creationId="{272CB0C5-4952-4DC7-97F5-557004CC0CB3}"/>
          </ac:picMkLst>
        </pc:picChg>
      </pc:sldChg>
      <pc:sldChg chg="delSp modSp add del mod addCm delCm modNotesTx">
        <pc:chgData name="Shen, Hanbing" userId="df92c982-745b-43fe-9bbb-b11c67ddf244" providerId="ADAL" clId="{E297BABD-CC1B-4AC2-845D-C57B5A525592}" dt="2021-04-27T06:21:08.061" v="8824" actId="1076"/>
        <pc:sldMkLst>
          <pc:docMk/>
          <pc:sldMk cId="3679587176" sldId="286"/>
        </pc:sldMkLst>
        <pc:spChg chg="mod">
          <ac:chgData name="Shen, Hanbing" userId="df92c982-745b-43fe-9bbb-b11c67ddf244" providerId="ADAL" clId="{E297BABD-CC1B-4AC2-845D-C57B5A525592}" dt="2021-04-26T12:36:37.862" v="8793" actId="255"/>
          <ac:spMkLst>
            <pc:docMk/>
            <pc:sldMk cId="3679587176" sldId="286"/>
            <ac:spMk id="3" creationId="{4551707D-5B8E-4C3F-A654-42E2D6A899FE}"/>
          </ac:spMkLst>
        </pc:spChg>
        <pc:spChg chg="del">
          <ac:chgData name="Shen, Hanbing" userId="df92c982-745b-43fe-9bbb-b11c67ddf244" providerId="ADAL" clId="{E297BABD-CC1B-4AC2-845D-C57B5A525592}" dt="2021-04-26T12:36:06.476" v="8789" actId="478"/>
          <ac:spMkLst>
            <pc:docMk/>
            <pc:sldMk cId="3679587176" sldId="286"/>
            <ac:spMk id="9" creationId="{CD362601-3202-4CB5-8E39-FCBC5EA27E91}"/>
          </ac:spMkLst>
        </pc:spChg>
        <pc:spChg chg="mod">
          <ac:chgData name="Shen, Hanbing" userId="df92c982-745b-43fe-9bbb-b11c67ddf244" providerId="ADAL" clId="{E297BABD-CC1B-4AC2-845D-C57B5A525592}" dt="2021-04-27T06:21:08.061" v="8824" actId="1076"/>
          <ac:spMkLst>
            <pc:docMk/>
            <pc:sldMk cId="3679587176" sldId="286"/>
            <ac:spMk id="13" creationId="{78A8F11C-FD34-4DBF-9527-0BF1E48DD3F8}"/>
          </ac:spMkLst>
        </pc:spChg>
        <pc:picChg chg="del">
          <ac:chgData name="Shen, Hanbing" userId="df92c982-745b-43fe-9bbb-b11c67ddf244" providerId="ADAL" clId="{E297BABD-CC1B-4AC2-845D-C57B5A525592}" dt="2021-04-26T12:36:03.490" v="8787" actId="478"/>
          <ac:picMkLst>
            <pc:docMk/>
            <pc:sldMk cId="3679587176" sldId="286"/>
            <ac:picMk id="5" creationId="{3AC9C29A-A7EF-4B24-8FE9-C542178BA8C0}"/>
          </ac:picMkLst>
        </pc:picChg>
        <pc:picChg chg="mod">
          <ac:chgData name="Shen, Hanbing" userId="df92c982-745b-43fe-9bbb-b11c67ddf244" providerId="ADAL" clId="{E297BABD-CC1B-4AC2-845D-C57B5A525592}" dt="2021-04-26T12:36:17.851" v="8790" actId="1076"/>
          <ac:picMkLst>
            <pc:docMk/>
            <pc:sldMk cId="3679587176" sldId="286"/>
            <ac:picMk id="11" creationId="{BBE14CB7-FA81-4DD5-B31A-A38830EB603F}"/>
          </ac:picMkLst>
        </pc:picChg>
      </pc:sldChg>
      <pc:sldChg chg="addSp delSp modSp mod delAnim modAnim modNotesTx">
        <pc:chgData name="Shen, Hanbing" userId="df92c982-745b-43fe-9bbb-b11c67ddf244" providerId="ADAL" clId="{E297BABD-CC1B-4AC2-845D-C57B5A525592}" dt="2021-04-27T06:21:21.956" v="8828" actId="1076"/>
        <pc:sldMkLst>
          <pc:docMk/>
          <pc:sldMk cId="1410555280" sldId="287"/>
        </pc:sldMkLst>
        <pc:spChg chg="mod">
          <ac:chgData name="Shen, Hanbing" userId="df92c982-745b-43fe-9bbb-b11c67ddf244" providerId="ADAL" clId="{E297BABD-CC1B-4AC2-845D-C57B5A525592}" dt="2021-04-27T06:21:21.956" v="8828" actId="1076"/>
          <ac:spMkLst>
            <pc:docMk/>
            <pc:sldMk cId="1410555280" sldId="287"/>
            <ac:spMk id="47" creationId="{33DF5452-11BD-4B0C-ACE9-1EB2B15FC102}"/>
          </ac:spMkLst>
        </pc:spChg>
        <pc:spChg chg="add del mod">
          <ac:chgData name="Shen, Hanbing" userId="df92c982-745b-43fe-9bbb-b11c67ddf244" providerId="ADAL" clId="{E297BABD-CC1B-4AC2-845D-C57B5A525592}" dt="2021-04-25T13:54:40.146" v="8738" actId="478"/>
          <ac:spMkLst>
            <pc:docMk/>
            <pc:sldMk cId="1410555280" sldId="287"/>
            <ac:spMk id="48" creationId="{C0E54461-8C13-402E-AAB2-1F6AB79577FD}"/>
          </ac:spMkLst>
        </pc:spChg>
        <pc:spChg chg="add del mod">
          <ac:chgData name="Shen, Hanbing" userId="df92c982-745b-43fe-9bbb-b11c67ddf244" providerId="ADAL" clId="{E297BABD-CC1B-4AC2-845D-C57B5A525592}" dt="2021-04-24T13:02:32.349" v="2285"/>
          <ac:spMkLst>
            <pc:docMk/>
            <pc:sldMk cId="1410555280" sldId="287"/>
            <ac:spMk id="49" creationId="{CB021EF8-B333-41F2-AA47-3DEF17BA2A75}"/>
          </ac:spMkLst>
        </pc:spChg>
      </pc:sldChg>
      <pc:sldChg chg="modSp mod modNotesTx">
        <pc:chgData name="Shen, Hanbing" userId="df92c982-745b-43fe-9bbb-b11c67ddf244" providerId="ADAL" clId="{E297BABD-CC1B-4AC2-845D-C57B5A525592}" dt="2021-04-27T06:20:57.421" v="8817" actId="1076"/>
        <pc:sldMkLst>
          <pc:docMk/>
          <pc:sldMk cId="4245083633" sldId="289"/>
        </pc:sldMkLst>
        <pc:spChg chg="mod">
          <ac:chgData name="Shen, Hanbing" userId="df92c982-745b-43fe-9bbb-b11c67ddf244" providerId="ADAL" clId="{E297BABD-CC1B-4AC2-845D-C57B5A525592}" dt="2021-04-27T06:20:57.421" v="8817" actId="1076"/>
          <ac:spMkLst>
            <pc:docMk/>
            <pc:sldMk cId="4245083633" sldId="289"/>
            <ac:spMk id="4" creationId="{C5FF53E5-D42A-4A18-8E73-2670B3A40ACA}"/>
          </ac:spMkLst>
        </pc:spChg>
        <pc:spChg chg="mod">
          <ac:chgData name="Shen, Hanbing" userId="df92c982-745b-43fe-9bbb-b11c67ddf244" providerId="ADAL" clId="{E297BABD-CC1B-4AC2-845D-C57B5A525592}" dt="2021-04-27T06:20:57.421" v="8817" actId="1076"/>
          <ac:spMkLst>
            <pc:docMk/>
            <pc:sldMk cId="4245083633" sldId="289"/>
            <ac:spMk id="9" creationId="{3D47C4A3-1799-4025-BBCB-2631F4DB1E03}"/>
          </ac:spMkLst>
        </pc:spChg>
      </pc:sldChg>
      <pc:sldChg chg="modSp modAnim modNotesTx">
        <pc:chgData name="Shen, Hanbing" userId="df92c982-745b-43fe-9bbb-b11c67ddf244" providerId="ADAL" clId="{E297BABD-CC1B-4AC2-845D-C57B5A525592}" dt="2021-04-25T08:01:29.342" v="7467" actId="20577"/>
        <pc:sldMkLst>
          <pc:docMk/>
          <pc:sldMk cId="4292245464" sldId="290"/>
        </pc:sldMkLst>
        <pc:spChg chg="mod">
          <ac:chgData name="Shen, Hanbing" userId="df92c982-745b-43fe-9bbb-b11c67ddf244" providerId="ADAL" clId="{E297BABD-CC1B-4AC2-845D-C57B5A525592}" dt="2021-04-25T08:00:44.576" v="7339" actId="20577"/>
          <ac:spMkLst>
            <pc:docMk/>
            <pc:sldMk cId="4292245464" sldId="290"/>
            <ac:spMk id="22" creationId="{DA7D33F7-F57E-48B9-A531-60D3E389BCBB}"/>
          </ac:spMkLst>
        </pc:spChg>
      </pc:sldChg>
      <pc:sldChg chg="addSp delSp modSp mod modNotesTx">
        <pc:chgData name="Shen, Hanbing" userId="df92c982-745b-43fe-9bbb-b11c67ddf244" providerId="ADAL" clId="{E297BABD-CC1B-4AC2-845D-C57B5A525592}" dt="2021-04-25T07:54:59.973" v="7249" actId="20577"/>
        <pc:sldMkLst>
          <pc:docMk/>
          <pc:sldMk cId="2833176242" sldId="291"/>
        </pc:sldMkLst>
        <pc:spChg chg="mod">
          <ac:chgData name="Shen, Hanbing" userId="df92c982-745b-43fe-9bbb-b11c67ddf244" providerId="ADAL" clId="{E297BABD-CC1B-4AC2-845D-C57B5A525592}" dt="2021-04-25T07:54:59.973" v="7249" actId="20577"/>
          <ac:spMkLst>
            <pc:docMk/>
            <pc:sldMk cId="2833176242" sldId="291"/>
            <ac:spMk id="3" creationId="{4FA9932B-5120-4B72-B019-E496CFA16616}"/>
          </ac:spMkLst>
        </pc:spChg>
        <pc:picChg chg="add del mod">
          <ac:chgData name="Shen, Hanbing" userId="df92c982-745b-43fe-9bbb-b11c67ddf244" providerId="ADAL" clId="{E297BABD-CC1B-4AC2-845D-C57B5A525592}" dt="2021-04-25T06:29:07.924" v="4269"/>
          <ac:picMkLst>
            <pc:docMk/>
            <pc:sldMk cId="2833176242" sldId="291"/>
            <ac:picMk id="4" creationId="{C70E01D6-7EC1-44EB-9B34-4642027891E1}"/>
          </ac:picMkLst>
        </pc:picChg>
        <pc:picChg chg="add del mod">
          <ac:chgData name="Shen, Hanbing" userId="df92c982-745b-43fe-9bbb-b11c67ddf244" providerId="ADAL" clId="{E297BABD-CC1B-4AC2-845D-C57B5A525592}" dt="2021-04-25T06:29:07.924" v="4269"/>
          <ac:picMkLst>
            <pc:docMk/>
            <pc:sldMk cId="2833176242" sldId="291"/>
            <ac:picMk id="5" creationId="{5253FA11-DE72-4D77-BDFB-E53B5AA7F728}"/>
          </ac:picMkLst>
        </pc:picChg>
        <pc:picChg chg="add del mod">
          <ac:chgData name="Shen, Hanbing" userId="df92c982-745b-43fe-9bbb-b11c67ddf244" providerId="ADAL" clId="{E297BABD-CC1B-4AC2-845D-C57B5A525592}" dt="2021-04-25T06:29:07.924" v="4269"/>
          <ac:picMkLst>
            <pc:docMk/>
            <pc:sldMk cId="2833176242" sldId="291"/>
            <ac:picMk id="6" creationId="{E23DE123-222A-4B3C-9801-109DFAC4C936}"/>
          </ac:picMkLst>
        </pc:picChg>
        <pc:picChg chg="add del mod">
          <ac:chgData name="Shen, Hanbing" userId="df92c982-745b-43fe-9bbb-b11c67ddf244" providerId="ADAL" clId="{E297BABD-CC1B-4AC2-845D-C57B5A525592}" dt="2021-04-25T06:29:07.924" v="4269"/>
          <ac:picMkLst>
            <pc:docMk/>
            <pc:sldMk cId="2833176242" sldId="291"/>
            <ac:picMk id="7" creationId="{7BF7080C-E129-4699-97E7-8D8121278A11}"/>
          </ac:picMkLst>
        </pc:picChg>
        <pc:picChg chg="add del mod">
          <ac:chgData name="Shen, Hanbing" userId="df92c982-745b-43fe-9bbb-b11c67ddf244" providerId="ADAL" clId="{E297BABD-CC1B-4AC2-845D-C57B5A525592}" dt="2021-04-25T06:29:07.365" v="4268"/>
          <ac:picMkLst>
            <pc:docMk/>
            <pc:sldMk cId="2833176242" sldId="291"/>
            <ac:picMk id="8" creationId="{7DE527F6-5C27-4839-AEFF-11BD0EDB051E}"/>
          </ac:picMkLst>
        </pc:picChg>
        <pc:picChg chg="add del mod">
          <ac:chgData name="Shen, Hanbing" userId="df92c982-745b-43fe-9bbb-b11c67ddf244" providerId="ADAL" clId="{E297BABD-CC1B-4AC2-845D-C57B5A525592}" dt="2021-04-25T06:29:09.990" v="4271"/>
          <ac:picMkLst>
            <pc:docMk/>
            <pc:sldMk cId="2833176242" sldId="291"/>
            <ac:picMk id="9" creationId="{A4D21F1D-3B34-44ED-AC79-206A1388B403}"/>
          </ac:picMkLst>
        </pc:picChg>
        <pc:picChg chg="add del mod">
          <ac:chgData name="Shen, Hanbing" userId="df92c982-745b-43fe-9bbb-b11c67ddf244" providerId="ADAL" clId="{E297BABD-CC1B-4AC2-845D-C57B5A525592}" dt="2021-04-25T06:29:09.990" v="4271"/>
          <ac:picMkLst>
            <pc:docMk/>
            <pc:sldMk cId="2833176242" sldId="291"/>
            <ac:picMk id="10" creationId="{2918FFEB-42E0-4148-A42A-12E87D7F37A0}"/>
          </ac:picMkLst>
        </pc:picChg>
        <pc:picChg chg="add del mod">
          <ac:chgData name="Shen, Hanbing" userId="df92c982-745b-43fe-9bbb-b11c67ddf244" providerId="ADAL" clId="{E297BABD-CC1B-4AC2-845D-C57B5A525592}" dt="2021-04-25T06:29:09.990" v="4271"/>
          <ac:picMkLst>
            <pc:docMk/>
            <pc:sldMk cId="2833176242" sldId="291"/>
            <ac:picMk id="11" creationId="{0D266F82-051D-403E-B25E-C03102FF2B8D}"/>
          </ac:picMkLst>
        </pc:picChg>
        <pc:picChg chg="add del mod">
          <ac:chgData name="Shen, Hanbing" userId="df92c982-745b-43fe-9bbb-b11c67ddf244" providerId="ADAL" clId="{E297BABD-CC1B-4AC2-845D-C57B5A525592}" dt="2021-04-25T06:29:09.990" v="4271"/>
          <ac:picMkLst>
            <pc:docMk/>
            <pc:sldMk cId="2833176242" sldId="291"/>
            <ac:picMk id="12" creationId="{78BBC73C-FAB1-48EA-9729-9115321C6443}"/>
          </ac:picMkLst>
        </pc:picChg>
        <pc:picChg chg="add mod">
          <ac:chgData name="Shen, Hanbing" userId="df92c982-745b-43fe-9bbb-b11c67ddf244" providerId="ADAL" clId="{E297BABD-CC1B-4AC2-845D-C57B5A525592}" dt="2021-04-25T06:29:48.268" v="4276" actId="1076"/>
          <ac:picMkLst>
            <pc:docMk/>
            <pc:sldMk cId="2833176242" sldId="291"/>
            <ac:picMk id="13" creationId="{629E0811-E384-4546-B400-89892B4937FC}"/>
          </ac:picMkLst>
        </pc:picChg>
      </pc:sldChg>
      <pc:sldChg chg="addSp delSp modSp mod">
        <pc:chgData name="Shen, Hanbing" userId="df92c982-745b-43fe-9bbb-b11c67ddf244" providerId="ADAL" clId="{E297BABD-CC1B-4AC2-845D-C57B5A525592}" dt="2021-04-27T06:21:30.363" v="8832" actId="1076"/>
        <pc:sldMkLst>
          <pc:docMk/>
          <pc:sldMk cId="1486491446" sldId="292"/>
        </pc:sldMkLst>
        <pc:spChg chg="mod">
          <ac:chgData name="Shen, Hanbing" userId="df92c982-745b-43fe-9bbb-b11c67ddf244" providerId="ADAL" clId="{E297BABD-CC1B-4AC2-845D-C57B5A525592}" dt="2021-04-27T06:21:30.363" v="8832" actId="1076"/>
          <ac:spMkLst>
            <pc:docMk/>
            <pc:sldMk cId="1486491446" sldId="292"/>
            <ac:spMk id="3" creationId="{DE5CC9EA-211B-400B-BFCA-BA44119C2A69}"/>
          </ac:spMkLst>
        </pc:spChg>
        <pc:spChg chg="mod">
          <ac:chgData name="Shen, Hanbing" userId="df92c982-745b-43fe-9bbb-b11c67ddf244" providerId="ADAL" clId="{E297BABD-CC1B-4AC2-845D-C57B5A525592}" dt="2021-04-24T13:03:16.540" v="2289" actId="1036"/>
          <ac:spMkLst>
            <pc:docMk/>
            <pc:sldMk cId="1486491446" sldId="292"/>
            <ac:spMk id="6" creationId="{7CFEECE6-228C-49B1-B858-F4925EE20D0E}"/>
          </ac:spMkLst>
        </pc:spChg>
        <pc:spChg chg="mod">
          <ac:chgData name="Shen, Hanbing" userId="df92c982-745b-43fe-9bbb-b11c67ddf244" providerId="ADAL" clId="{E297BABD-CC1B-4AC2-845D-C57B5A525592}" dt="2021-04-24T13:03:19.763" v="2291" actId="1035"/>
          <ac:spMkLst>
            <pc:docMk/>
            <pc:sldMk cId="1486491446" sldId="292"/>
            <ac:spMk id="8" creationId="{A9505984-B29C-4D11-A105-FBBAB0AF6057}"/>
          </ac:spMkLst>
        </pc:spChg>
        <pc:spChg chg="del">
          <ac:chgData name="Shen, Hanbing" userId="df92c982-745b-43fe-9bbb-b11c67ddf244" providerId="ADAL" clId="{E297BABD-CC1B-4AC2-845D-C57B5A525592}" dt="2021-04-27T06:21:27.527" v="8830" actId="478"/>
          <ac:spMkLst>
            <pc:docMk/>
            <pc:sldMk cId="1486491446" sldId="292"/>
            <ac:spMk id="10" creationId="{925D5E28-1BC2-42EA-B033-A2E89C778AA8}"/>
          </ac:spMkLst>
        </pc:spChg>
        <pc:spChg chg="add mod">
          <ac:chgData name="Shen, Hanbing" userId="df92c982-745b-43fe-9bbb-b11c67ddf244" providerId="ADAL" clId="{E297BABD-CC1B-4AC2-845D-C57B5A525592}" dt="2021-04-27T06:21:27.879" v="8831"/>
          <ac:spMkLst>
            <pc:docMk/>
            <pc:sldMk cId="1486491446" sldId="292"/>
            <ac:spMk id="11" creationId="{3CFB2901-F430-43E0-A3F6-0D767156F9F5}"/>
          </ac:spMkLst>
        </pc:spChg>
      </pc:sldChg>
      <pc:sldChg chg="addSp delSp modSp mod setBg modNotesTx">
        <pc:chgData name="Shen, Hanbing" userId="df92c982-745b-43fe-9bbb-b11c67ddf244" providerId="ADAL" clId="{E297BABD-CC1B-4AC2-845D-C57B5A525592}" dt="2021-04-25T07:55:53.953" v="7272" actId="26606"/>
        <pc:sldMkLst>
          <pc:docMk/>
          <pc:sldMk cId="1694841712" sldId="296"/>
        </pc:sldMkLst>
        <pc:spChg chg="mod">
          <ac:chgData name="Shen, Hanbing" userId="df92c982-745b-43fe-9bbb-b11c67ddf244" providerId="ADAL" clId="{E297BABD-CC1B-4AC2-845D-C57B5A525592}" dt="2021-04-25T07:55:53.953" v="7272" actId="26606"/>
          <ac:spMkLst>
            <pc:docMk/>
            <pc:sldMk cId="1694841712" sldId="296"/>
            <ac:spMk id="2" creationId="{2A8F3CD1-260A-41ED-AFAC-7C01D2A0FD1D}"/>
          </ac:spMkLst>
        </pc:spChg>
        <pc:spChg chg="add del mod">
          <ac:chgData name="Shen, Hanbing" userId="df92c982-745b-43fe-9bbb-b11c67ddf244" providerId="ADAL" clId="{E297BABD-CC1B-4AC2-845D-C57B5A525592}" dt="2021-04-25T07:55:50.780" v="7268"/>
          <ac:spMkLst>
            <pc:docMk/>
            <pc:sldMk cId="1694841712" sldId="296"/>
            <ac:spMk id="7" creationId="{24DEA96C-7183-40EE-8E22-D099B671807C}"/>
          </ac:spMkLst>
        </pc:spChg>
        <pc:spChg chg="add del">
          <ac:chgData name="Shen, Hanbing" userId="df92c982-745b-43fe-9bbb-b11c67ddf244" providerId="ADAL" clId="{E297BABD-CC1B-4AC2-845D-C57B5A525592}" dt="2021-04-25T07:55:53.953" v="7272" actId="26606"/>
          <ac:spMkLst>
            <pc:docMk/>
            <pc:sldMk cId="1694841712" sldId="296"/>
            <ac:spMk id="12" creationId="{75154FDC-E2E4-44E1-B07E-72EFB15BFA74}"/>
          </ac:spMkLst>
        </pc:spChg>
        <pc:spChg chg="add del">
          <ac:chgData name="Shen, Hanbing" userId="df92c982-745b-43fe-9bbb-b11c67ddf244" providerId="ADAL" clId="{E297BABD-CC1B-4AC2-845D-C57B5A525592}" dt="2021-04-25T07:55:53.953" v="7272" actId="26606"/>
          <ac:spMkLst>
            <pc:docMk/>
            <pc:sldMk cId="1694841712" sldId="296"/>
            <ac:spMk id="15" creationId="{1A95671B-3CC6-4792-9114-B74FAEA224E6}"/>
          </ac:spMkLst>
        </pc:spChg>
        <pc:picChg chg="del">
          <ac:chgData name="Shen, Hanbing" userId="df92c982-745b-43fe-9bbb-b11c67ddf244" providerId="ADAL" clId="{E297BABD-CC1B-4AC2-845D-C57B5A525592}" dt="2021-04-25T07:55:48.139" v="7267" actId="478"/>
          <ac:picMkLst>
            <pc:docMk/>
            <pc:sldMk cId="1694841712" sldId="296"/>
            <ac:picMk id="5" creationId="{777C9D8E-872C-4BF6-9F32-FF9490D4B6B5}"/>
          </ac:picMkLst>
        </pc:picChg>
        <pc:picChg chg="add mod">
          <ac:chgData name="Shen, Hanbing" userId="df92c982-745b-43fe-9bbb-b11c67ddf244" providerId="ADAL" clId="{E297BABD-CC1B-4AC2-845D-C57B5A525592}" dt="2021-04-25T07:55:53.953" v="7272" actId="26606"/>
          <ac:picMkLst>
            <pc:docMk/>
            <pc:sldMk cId="1694841712" sldId="296"/>
            <ac:picMk id="8" creationId="{D7D178DF-8663-49DD-B169-EC41D861F10E}"/>
          </ac:picMkLst>
        </pc:picChg>
      </pc:sldChg>
      <pc:sldChg chg="modNotesTx">
        <pc:chgData name="Shen, Hanbing" userId="df92c982-745b-43fe-9bbb-b11c67ddf244" providerId="ADAL" clId="{E297BABD-CC1B-4AC2-845D-C57B5A525592}" dt="2021-04-25T08:59:43.951" v="8700" actId="20577"/>
        <pc:sldMkLst>
          <pc:docMk/>
          <pc:sldMk cId="1795961632" sldId="297"/>
        </pc:sldMkLst>
      </pc:sldChg>
      <pc:sldChg chg="modNotesTx">
        <pc:chgData name="Shen, Hanbing" userId="df92c982-745b-43fe-9bbb-b11c67ddf244" providerId="ADAL" clId="{E297BABD-CC1B-4AC2-845D-C57B5A525592}" dt="2021-04-25T06:58:14.410" v="5429" actId="20577"/>
        <pc:sldMkLst>
          <pc:docMk/>
          <pc:sldMk cId="1411949865" sldId="298"/>
        </pc:sldMkLst>
      </pc:sldChg>
      <pc:sldChg chg="modSp mod">
        <pc:chgData name="Shen, Hanbing" userId="df92c982-745b-43fe-9bbb-b11c67ddf244" providerId="ADAL" clId="{E297BABD-CC1B-4AC2-845D-C57B5A525592}" dt="2021-04-25T07:20:27.618" v="6131" actId="1076"/>
        <pc:sldMkLst>
          <pc:docMk/>
          <pc:sldMk cId="1564485175" sldId="302"/>
        </pc:sldMkLst>
        <pc:spChg chg="mod">
          <ac:chgData name="Shen, Hanbing" userId="df92c982-745b-43fe-9bbb-b11c67ddf244" providerId="ADAL" clId="{E297BABD-CC1B-4AC2-845D-C57B5A525592}" dt="2021-04-25T07:20:27.618" v="6131" actId="1076"/>
          <ac:spMkLst>
            <pc:docMk/>
            <pc:sldMk cId="1564485175" sldId="302"/>
            <ac:spMk id="2" creationId="{9A2A3E85-C2A4-49F4-918C-C503F9B30D75}"/>
          </ac:spMkLst>
        </pc:spChg>
        <pc:spChg chg="mod">
          <ac:chgData name="Shen, Hanbing" userId="df92c982-745b-43fe-9bbb-b11c67ddf244" providerId="ADAL" clId="{E297BABD-CC1B-4AC2-845D-C57B5A525592}" dt="2021-04-25T07:19:57.580" v="6127" actId="403"/>
          <ac:spMkLst>
            <pc:docMk/>
            <pc:sldMk cId="1564485175" sldId="302"/>
            <ac:spMk id="18" creationId="{E881C804-7CFC-433C-8CC2-4AE9AD2F31EF}"/>
          </ac:spMkLst>
        </pc:spChg>
        <pc:spChg chg="mod">
          <ac:chgData name="Shen, Hanbing" userId="df92c982-745b-43fe-9bbb-b11c67ddf244" providerId="ADAL" clId="{E297BABD-CC1B-4AC2-845D-C57B5A525592}" dt="2021-04-25T07:20:02.983" v="6128" actId="403"/>
          <ac:spMkLst>
            <pc:docMk/>
            <pc:sldMk cId="1564485175" sldId="302"/>
            <ac:spMk id="19" creationId="{A703DA12-2F80-477D-9F28-FBDD44361B2C}"/>
          </ac:spMkLst>
        </pc:spChg>
        <pc:spChg chg="mod">
          <ac:chgData name="Shen, Hanbing" userId="df92c982-745b-43fe-9bbb-b11c67ddf244" providerId="ADAL" clId="{E297BABD-CC1B-4AC2-845D-C57B5A525592}" dt="2021-04-25T07:20:05.866" v="6129" actId="14100"/>
          <ac:spMkLst>
            <pc:docMk/>
            <pc:sldMk cId="1564485175" sldId="302"/>
            <ac:spMk id="26" creationId="{6D45F44C-6DF9-4E86-A09F-476BF3FE022D}"/>
          </ac:spMkLst>
        </pc:spChg>
        <pc:picChg chg="mod">
          <ac:chgData name="Shen, Hanbing" userId="df92c982-745b-43fe-9bbb-b11c67ddf244" providerId="ADAL" clId="{E297BABD-CC1B-4AC2-845D-C57B5A525592}" dt="2021-04-24T09:33:12.193" v="2259" actId="14100"/>
          <ac:picMkLst>
            <pc:docMk/>
            <pc:sldMk cId="1564485175" sldId="302"/>
            <ac:picMk id="4" creationId="{7FB75686-F5CE-44CC-B23D-030C71B5B385}"/>
          </ac:picMkLst>
        </pc:picChg>
      </pc:sldChg>
      <pc:sldChg chg="modNotesTx">
        <pc:chgData name="Shen, Hanbing" userId="df92c982-745b-43fe-9bbb-b11c67ddf244" providerId="ADAL" clId="{E297BABD-CC1B-4AC2-845D-C57B5A525592}" dt="2021-04-25T06:27:39.582" v="4068" actId="20577"/>
        <pc:sldMkLst>
          <pc:docMk/>
          <pc:sldMk cId="3821183512" sldId="306"/>
        </pc:sldMkLst>
      </pc:sldChg>
      <pc:sldChg chg="addSp delSp modSp mod ord setBg setClrOvrMap">
        <pc:chgData name="Shen, Hanbing" userId="df92c982-745b-43fe-9bbb-b11c67ddf244" providerId="ADAL" clId="{E297BABD-CC1B-4AC2-845D-C57B5A525592}" dt="2021-04-25T08:17:14.804" v="7596" actId="1036"/>
        <pc:sldMkLst>
          <pc:docMk/>
          <pc:sldMk cId="502761101" sldId="308"/>
        </pc:sldMkLst>
        <pc:spChg chg="mod">
          <ac:chgData name="Shen, Hanbing" userId="df92c982-745b-43fe-9bbb-b11c67ddf244" providerId="ADAL" clId="{E297BABD-CC1B-4AC2-845D-C57B5A525592}" dt="2021-04-25T08:11:16.835" v="7565" actId="26606"/>
          <ac:spMkLst>
            <pc:docMk/>
            <pc:sldMk cId="502761101" sldId="308"/>
            <ac:spMk id="2" creationId="{8139F3C7-98BC-4742-82FA-51D533464C38}"/>
          </ac:spMkLst>
        </pc:spChg>
        <pc:spChg chg="mod">
          <ac:chgData name="Shen, Hanbing" userId="df92c982-745b-43fe-9bbb-b11c67ddf244" providerId="ADAL" clId="{E297BABD-CC1B-4AC2-845D-C57B5A525592}" dt="2021-04-25T08:13:20.349" v="7574" actId="20577"/>
          <ac:spMkLst>
            <pc:docMk/>
            <pc:sldMk cId="502761101" sldId="308"/>
            <ac:spMk id="3" creationId="{DC3D94DE-079A-4C35-849B-E084E25DC1DF}"/>
          </ac:spMkLst>
        </pc:spChg>
        <pc:spChg chg="add del">
          <ac:chgData name="Shen, Hanbing" userId="df92c982-745b-43fe-9bbb-b11c67ddf244" providerId="ADAL" clId="{E297BABD-CC1B-4AC2-845D-C57B5A525592}" dt="2021-04-25T08:09:25.529" v="7536" actId="26606"/>
          <ac:spMkLst>
            <pc:docMk/>
            <pc:sldMk cId="502761101" sldId="308"/>
            <ac:spMk id="71" creationId="{C5E6CFF1-2F42-4E10-9A97-F116F46F53FE}"/>
          </ac:spMkLst>
        </pc:spChg>
        <pc:spChg chg="add del">
          <ac:chgData name="Shen, Hanbing" userId="df92c982-745b-43fe-9bbb-b11c67ddf244" providerId="ADAL" clId="{E297BABD-CC1B-4AC2-845D-C57B5A525592}" dt="2021-04-25T08:09:27.189" v="7538" actId="26606"/>
          <ac:spMkLst>
            <pc:docMk/>
            <pc:sldMk cId="502761101" sldId="308"/>
            <ac:spMk id="75" creationId="{55D4142C-5077-457F-A6AD-3FECFDB39685}"/>
          </ac:spMkLst>
        </pc:spChg>
        <pc:spChg chg="add del">
          <ac:chgData name="Shen, Hanbing" userId="df92c982-745b-43fe-9bbb-b11c67ddf244" providerId="ADAL" clId="{E297BABD-CC1B-4AC2-845D-C57B5A525592}" dt="2021-04-25T08:09:27.189" v="7538" actId="26606"/>
          <ac:spMkLst>
            <pc:docMk/>
            <pc:sldMk cId="502761101" sldId="308"/>
            <ac:spMk id="77" creationId="{7A5F0580-5EE9-419F-96EE-B6529EF6E7D0}"/>
          </ac:spMkLst>
        </pc:spChg>
        <pc:spChg chg="add del">
          <ac:chgData name="Shen, Hanbing" userId="df92c982-745b-43fe-9bbb-b11c67ddf244" providerId="ADAL" clId="{E297BABD-CC1B-4AC2-845D-C57B5A525592}" dt="2021-04-25T08:09:27.189" v="7538" actId="26606"/>
          <ac:spMkLst>
            <pc:docMk/>
            <pc:sldMk cId="502761101" sldId="308"/>
            <ac:spMk id="3076" creationId="{8FC9BE17-9A7B-462D-AE50-3D8777387304}"/>
          </ac:spMkLst>
        </pc:spChg>
        <pc:spChg chg="add del">
          <ac:chgData name="Shen, Hanbing" userId="df92c982-745b-43fe-9bbb-b11c67ddf244" providerId="ADAL" clId="{E297BABD-CC1B-4AC2-845D-C57B5A525592}" dt="2021-04-25T08:09:27.189" v="7538" actId="26606"/>
          <ac:spMkLst>
            <pc:docMk/>
            <pc:sldMk cId="502761101" sldId="308"/>
            <ac:spMk id="3077" creationId="{3EBE8569-6AEC-4B8C-8D53-2DE337CDBA65}"/>
          </ac:spMkLst>
        </pc:spChg>
        <pc:spChg chg="add">
          <ac:chgData name="Shen, Hanbing" userId="df92c982-745b-43fe-9bbb-b11c67ddf244" providerId="ADAL" clId="{E297BABD-CC1B-4AC2-845D-C57B5A525592}" dt="2021-04-25T08:11:16.835" v="7565" actId="26606"/>
          <ac:spMkLst>
            <pc:docMk/>
            <pc:sldMk cId="502761101" sldId="308"/>
            <ac:spMk id="3078" creationId="{9228552E-C8B1-4A80-8448-0787CE0FC704}"/>
          </ac:spMkLst>
        </pc:spChg>
        <pc:spChg chg="add del">
          <ac:chgData name="Shen, Hanbing" userId="df92c982-745b-43fe-9bbb-b11c67ddf244" providerId="ADAL" clId="{E297BABD-CC1B-4AC2-845D-C57B5A525592}" dt="2021-04-25T08:10:45.332" v="7564" actId="26606"/>
          <ac:spMkLst>
            <pc:docMk/>
            <pc:sldMk cId="502761101" sldId="308"/>
            <ac:spMk id="3079" creationId="{C5E6CFF1-2F42-4E10-9A97-F116F46F53FE}"/>
          </ac:spMkLst>
        </pc:spChg>
        <pc:picChg chg="add mod ord">
          <ac:chgData name="Shen, Hanbing" userId="df92c982-745b-43fe-9bbb-b11c67ddf244" providerId="ADAL" clId="{E297BABD-CC1B-4AC2-845D-C57B5A525592}" dt="2021-04-25T08:17:14.804" v="7596" actId="1036"/>
          <ac:picMkLst>
            <pc:docMk/>
            <pc:sldMk cId="502761101" sldId="308"/>
            <ac:picMk id="3074" creationId="{B811F1D9-CD5E-428D-8C9B-FA257EE7CB5B}"/>
          </ac:picMkLst>
        </pc:picChg>
        <pc:cxnChg chg="add del">
          <ac:chgData name="Shen, Hanbing" userId="df92c982-745b-43fe-9bbb-b11c67ddf244" providerId="ADAL" clId="{E297BABD-CC1B-4AC2-845D-C57B5A525592}" dt="2021-04-25T08:09:25.529" v="7536" actId="26606"/>
          <ac:cxnSpMkLst>
            <pc:docMk/>
            <pc:sldMk cId="502761101" sldId="308"/>
            <ac:cxnSpMk id="73" creationId="{67182200-4859-4C8D-BCBB-55B245C28BA3}"/>
          </ac:cxnSpMkLst>
        </pc:cxnChg>
        <pc:cxnChg chg="add del">
          <ac:chgData name="Shen, Hanbing" userId="df92c982-745b-43fe-9bbb-b11c67ddf244" providerId="ADAL" clId="{E297BABD-CC1B-4AC2-845D-C57B5A525592}" dt="2021-04-25T08:10:45.332" v="7564" actId="26606"/>
          <ac:cxnSpMkLst>
            <pc:docMk/>
            <pc:sldMk cId="502761101" sldId="308"/>
            <ac:cxnSpMk id="3080" creationId="{67182200-4859-4C8D-BCBB-55B245C28BA3}"/>
          </ac:cxnSpMkLst>
        </pc:cxnChg>
      </pc:sldChg>
      <pc:sldChg chg="addSp delSp modSp mod modNotesTx">
        <pc:chgData name="Shen, Hanbing" userId="df92c982-745b-43fe-9bbb-b11c67ddf244" providerId="ADAL" clId="{E297BABD-CC1B-4AC2-845D-C57B5A525592}" dt="2021-04-25T13:38:48.402" v="8737" actId="1076"/>
        <pc:sldMkLst>
          <pc:docMk/>
          <pc:sldMk cId="433598423" sldId="309"/>
        </pc:sldMkLst>
        <pc:grpChg chg="add del">
          <ac:chgData name="Shen, Hanbing" userId="df92c982-745b-43fe-9bbb-b11c67ddf244" providerId="ADAL" clId="{E297BABD-CC1B-4AC2-845D-C57B5A525592}" dt="2021-04-25T13:38:38.603" v="8733" actId="478"/>
          <ac:grpSpMkLst>
            <pc:docMk/>
            <pc:sldMk cId="433598423" sldId="309"/>
            <ac:grpSpMk id="18" creationId="{A91412CF-F7DD-409E-9F22-D8B008012D19}"/>
          </ac:grpSpMkLst>
        </pc:grpChg>
        <pc:picChg chg="mod topLvl">
          <ac:chgData name="Shen, Hanbing" userId="df92c982-745b-43fe-9bbb-b11c67ddf244" providerId="ADAL" clId="{E297BABD-CC1B-4AC2-845D-C57B5A525592}" dt="2021-04-25T13:38:48.402" v="8737" actId="1076"/>
          <ac:picMkLst>
            <pc:docMk/>
            <pc:sldMk cId="433598423" sldId="309"/>
            <ac:picMk id="9" creationId="{8F3CC1B5-BA15-4C9A-800E-C76CC1898FBF}"/>
          </ac:picMkLst>
        </pc:picChg>
        <pc:picChg chg="del topLvl">
          <ac:chgData name="Shen, Hanbing" userId="df92c982-745b-43fe-9bbb-b11c67ddf244" providerId="ADAL" clId="{E297BABD-CC1B-4AC2-845D-C57B5A525592}" dt="2021-04-25T13:38:38.603" v="8733" actId="478"/>
          <ac:picMkLst>
            <pc:docMk/>
            <pc:sldMk cId="433598423" sldId="309"/>
            <ac:picMk id="14" creationId="{4A28D4F5-F597-4177-91C7-F6D17D2D186A}"/>
          </ac:picMkLst>
        </pc:picChg>
        <pc:picChg chg="del">
          <ac:chgData name="Shen, Hanbing" userId="df92c982-745b-43fe-9bbb-b11c67ddf244" providerId="ADAL" clId="{E297BABD-CC1B-4AC2-845D-C57B5A525592}" dt="2021-04-25T13:38:36.121" v="8730" actId="478"/>
          <ac:picMkLst>
            <pc:docMk/>
            <pc:sldMk cId="433598423" sldId="309"/>
            <ac:picMk id="17" creationId="{775E4896-6785-4E81-BFB5-85EC6F691C54}"/>
          </ac:picMkLst>
        </pc:picChg>
      </pc:sldChg>
      <pc:sldChg chg="modSp mod modNotesTx">
        <pc:chgData name="Shen, Hanbing" userId="df92c982-745b-43fe-9bbb-b11c67ddf244" providerId="ADAL" clId="{E297BABD-CC1B-4AC2-845D-C57B5A525592}" dt="2021-04-24T08:56:20.072" v="1045" actId="113"/>
        <pc:sldMkLst>
          <pc:docMk/>
          <pc:sldMk cId="1774858103" sldId="310"/>
        </pc:sldMkLst>
        <pc:spChg chg="mod">
          <ac:chgData name="Shen, Hanbing" userId="df92c982-745b-43fe-9bbb-b11c67ddf244" providerId="ADAL" clId="{E297BABD-CC1B-4AC2-845D-C57B5A525592}" dt="2021-04-24T08:56:20.072" v="1045" actId="113"/>
          <ac:spMkLst>
            <pc:docMk/>
            <pc:sldMk cId="1774858103" sldId="310"/>
            <ac:spMk id="4" creationId="{D9692E97-BDC2-4A2C-9BDE-695EC87C711A}"/>
          </ac:spMkLst>
        </pc:spChg>
      </pc:sldChg>
      <pc:sldChg chg="modSp mod">
        <pc:chgData name="Shen, Hanbing" userId="df92c982-745b-43fe-9bbb-b11c67ddf244" providerId="ADAL" clId="{E297BABD-CC1B-4AC2-845D-C57B5A525592}" dt="2021-04-24T09:21:30.666" v="2242" actId="1076"/>
        <pc:sldMkLst>
          <pc:docMk/>
          <pc:sldMk cId="1431917922" sldId="311"/>
        </pc:sldMkLst>
        <pc:picChg chg="mod">
          <ac:chgData name="Shen, Hanbing" userId="df92c982-745b-43fe-9bbb-b11c67ddf244" providerId="ADAL" clId="{E297BABD-CC1B-4AC2-845D-C57B5A525592}" dt="2021-04-24T09:21:30.666" v="2242" actId="1076"/>
          <ac:picMkLst>
            <pc:docMk/>
            <pc:sldMk cId="1431917922" sldId="311"/>
            <ac:picMk id="4" creationId="{D8D678B4-6F0E-4AA8-A319-8A783C593493}"/>
          </ac:picMkLst>
        </pc:picChg>
      </pc:sldChg>
      <pc:sldChg chg="del">
        <pc:chgData name="Shen, Hanbing" userId="df92c982-745b-43fe-9bbb-b11c67ddf244" providerId="ADAL" clId="{E297BABD-CC1B-4AC2-845D-C57B5A525592}" dt="2021-04-24T13:03:54.763" v="2295" actId="47"/>
        <pc:sldMkLst>
          <pc:docMk/>
          <pc:sldMk cId="1984563632" sldId="313"/>
        </pc:sldMkLst>
      </pc:sldChg>
      <pc:sldChg chg="modSp mod modNotesTx">
        <pc:chgData name="Shen, Hanbing" userId="df92c982-745b-43fe-9bbb-b11c67ddf244" providerId="ADAL" clId="{E297BABD-CC1B-4AC2-845D-C57B5A525592}" dt="2021-04-25T07:19:02.147" v="6124" actId="20577"/>
        <pc:sldMkLst>
          <pc:docMk/>
          <pc:sldMk cId="318479454" sldId="316"/>
        </pc:sldMkLst>
        <pc:spChg chg="mod">
          <ac:chgData name="Shen, Hanbing" userId="df92c982-745b-43fe-9bbb-b11c67ddf244" providerId="ADAL" clId="{E297BABD-CC1B-4AC2-845D-C57B5A525592}" dt="2021-04-25T07:19:02.147" v="6124" actId="20577"/>
          <ac:spMkLst>
            <pc:docMk/>
            <pc:sldMk cId="318479454" sldId="316"/>
            <ac:spMk id="3" creationId="{6C8DE7C8-E3BA-42A7-A41E-101EFE59E335}"/>
          </ac:spMkLst>
        </pc:spChg>
      </pc:sldChg>
      <pc:sldChg chg="modNotesTx">
        <pc:chgData name="Shen, Hanbing" userId="df92c982-745b-43fe-9bbb-b11c67ddf244" providerId="ADAL" clId="{E297BABD-CC1B-4AC2-845D-C57B5A525592}" dt="2021-04-25T06:28:33.518" v="4232" actId="20577"/>
        <pc:sldMkLst>
          <pc:docMk/>
          <pc:sldMk cId="2595761507" sldId="317"/>
        </pc:sldMkLst>
      </pc:sldChg>
      <pc:sldChg chg="modNotesTx">
        <pc:chgData name="Shen, Hanbing" userId="df92c982-745b-43fe-9bbb-b11c67ddf244" providerId="ADAL" clId="{E297BABD-CC1B-4AC2-845D-C57B5A525592}" dt="2021-04-25T06:06:21.075" v="3628" actId="20577"/>
        <pc:sldMkLst>
          <pc:docMk/>
          <pc:sldMk cId="1753149169" sldId="319"/>
        </pc:sldMkLst>
      </pc:sldChg>
      <pc:sldChg chg="modNotesTx">
        <pc:chgData name="Shen, Hanbing" userId="df92c982-745b-43fe-9bbb-b11c67ddf244" providerId="ADAL" clId="{E297BABD-CC1B-4AC2-845D-C57B5A525592}" dt="2021-04-25T06:05:06.371" v="3462" actId="20577"/>
        <pc:sldMkLst>
          <pc:docMk/>
          <pc:sldMk cId="134274720" sldId="320"/>
        </pc:sldMkLst>
      </pc:sldChg>
      <pc:sldChg chg="addSp delSp modSp add mod modNotesTx">
        <pc:chgData name="Shen, Hanbing" userId="df92c982-745b-43fe-9bbb-b11c67ddf244" providerId="ADAL" clId="{E297BABD-CC1B-4AC2-845D-C57B5A525592}" dt="2021-04-25T07:34:20.510" v="6731" actId="313"/>
        <pc:sldMkLst>
          <pc:docMk/>
          <pc:sldMk cId="2848563108" sldId="321"/>
        </pc:sldMkLst>
        <pc:spChg chg="mod">
          <ac:chgData name="Shen, Hanbing" userId="df92c982-745b-43fe-9bbb-b11c67ddf244" providerId="ADAL" clId="{E297BABD-CC1B-4AC2-845D-C57B5A525592}" dt="2021-04-25T07:22:42.229" v="6144" actId="20577"/>
          <ac:spMkLst>
            <pc:docMk/>
            <pc:sldMk cId="2848563108" sldId="321"/>
            <ac:spMk id="2" creationId="{441B12DE-A31E-4851-B89A-668CB98BC77A}"/>
          </ac:spMkLst>
        </pc:spChg>
        <pc:grpChg chg="del">
          <ac:chgData name="Shen, Hanbing" userId="df92c982-745b-43fe-9bbb-b11c67ddf244" providerId="ADAL" clId="{E297BABD-CC1B-4AC2-845D-C57B5A525592}" dt="2021-04-24T07:27:03.026" v="194" actId="478"/>
          <ac:grpSpMkLst>
            <pc:docMk/>
            <pc:sldMk cId="2848563108" sldId="321"/>
            <ac:grpSpMk id="3" creationId="{45534487-E249-4BDE-B486-557AE0C97CEB}"/>
          </ac:grpSpMkLst>
        </pc:grpChg>
        <pc:grpChg chg="add del mod">
          <ac:chgData name="Shen, Hanbing" userId="df92c982-745b-43fe-9bbb-b11c67ddf244" providerId="ADAL" clId="{E297BABD-CC1B-4AC2-845D-C57B5A525592}" dt="2021-04-24T07:27:51.375" v="202" actId="165"/>
          <ac:grpSpMkLst>
            <pc:docMk/>
            <pc:sldMk cId="2848563108" sldId="321"/>
            <ac:grpSpMk id="11" creationId="{E2BF569C-5F91-45EC-B925-7953790C0ACF}"/>
          </ac:grpSpMkLst>
        </pc:grpChg>
        <pc:picChg chg="add del mod">
          <ac:chgData name="Shen, Hanbing" userId="df92c982-745b-43fe-9bbb-b11c67ddf244" providerId="ADAL" clId="{E297BABD-CC1B-4AC2-845D-C57B5A525592}" dt="2021-04-24T13:41:31.471" v="2523" actId="478"/>
          <ac:picMkLst>
            <pc:docMk/>
            <pc:sldMk cId="2848563108" sldId="321"/>
            <ac:picMk id="5" creationId="{4302053A-FBD7-4E11-B2F9-BB5C449E04F4}"/>
          </ac:picMkLst>
        </pc:picChg>
        <pc:picChg chg="add del mod">
          <ac:chgData name="Shen, Hanbing" userId="df92c982-745b-43fe-9bbb-b11c67ddf244" providerId="ADAL" clId="{E297BABD-CC1B-4AC2-845D-C57B5A525592}" dt="2021-04-24T13:43:06.743" v="2527" actId="478"/>
          <ac:picMkLst>
            <pc:docMk/>
            <pc:sldMk cId="2848563108" sldId="321"/>
            <ac:picMk id="7" creationId="{E007ED36-B12B-48C9-B3E2-01D88ACB020F}"/>
          </ac:picMkLst>
        </pc:picChg>
        <pc:picChg chg="add mod">
          <ac:chgData name="Shen, Hanbing" userId="df92c982-745b-43fe-9bbb-b11c67ddf244" providerId="ADAL" clId="{E297BABD-CC1B-4AC2-845D-C57B5A525592}" dt="2021-04-24T07:28:26.120" v="217" actId="1076"/>
          <ac:picMkLst>
            <pc:docMk/>
            <pc:sldMk cId="2848563108" sldId="321"/>
            <ac:picMk id="9" creationId="{9AF7F33F-1B20-4D7A-820C-CCFFC32C7175}"/>
          </ac:picMkLst>
        </pc:picChg>
        <pc:picChg chg="add del mod topLvl">
          <ac:chgData name="Shen, Hanbing" userId="df92c982-745b-43fe-9bbb-b11c67ddf244" providerId="ADAL" clId="{E297BABD-CC1B-4AC2-845D-C57B5A525592}" dt="2021-04-24T07:27:56.129" v="205" actId="478"/>
          <ac:picMkLst>
            <pc:docMk/>
            <pc:sldMk cId="2848563108" sldId="321"/>
            <ac:picMk id="13" creationId="{48F1D30D-F2C9-407C-9E87-4BA49AE033FC}"/>
          </ac:picMkLst>
        </pc:picChg>
        <pc:picChg chg="add del mod topLvl">
          <ac:chgData name="Shen, Hanbing" userId="df92c982-745b-43fe-9bbb-b11c67ddf244" providerId="ADAL" clId="{E297BABD-CC1B-4AC2-845D-C57B5A525592}" dt="2021-04-24T07:27:56.129" v="205" actId="478"/>
          <ac:picMkLst>
            <pc:docMk/>
            <pc:sldMk cId="2848563108" sldId="321"/>
            <ac:picMk id="14" creationId="{B394C2D4-20C7-4931-B2CE-86F8B2DA9E79}"/>
          </ac:picMkLst>
        </pc:picChg>
        <pc:picChg chg="add del mod topLvl">
          <ac:chgData name="Shen, Hanbing" userId="df92c982-745b-43fe-9bbb-b11c67ddf244" providerId="ADAL" clId="{E297BABD-CC1B-4AC2-845D-C57B5A525592}" dt="2021-04-24T07:27:56.129" v="205" actId="478"/>
          <ac:picMkLst>
            <pc:docMk/>
            <pc:sldMk cId="2848563108" sldId="321"/>
            <ac:picMk id="15" creationId="{E31A0EA7-837C-497A-BD97-1E56EBCE7827}"/>
          </ac:picMkLst>
        </pc:picChg>
        <pc:picChg chg="add del mod topLvl">
          <ac:chgData name="Shen, Hanbing" userId="df92c982-745b-43fe-9bbb-b11c67ddf244" providerId="ADAL" clId="{E297BABD-CC1B-4AC2-845D-C57B5A525592}" dt="2021-04-24T07:27:56.129" v="205" actId="478"/>
          <ac:picMkLst>
            <pc:docMk/>
            <pc:sldMk cId="2848563108" sldId="321"/>
            <ac:picMk id="16" creationId="{BE17DD31-23BA-4E53-8E4B-41D91DD8E3EF}"/>
          </ac:picMkLst>
        </pc:picChg>
        <pc:picChg chg="add mod modCrop">
          <ac:chgData name="Shen, Hanbing" userId="df92c982-745b-43fe-9bbb-b11c67ddf244" providerId="ADAL" clId="{E297BABD-CC1B-4AC2-845D-C57B5A525592}" dt="2021-04-24T13:09:44.436" v="2312" actId="1076"/>
          <ac:picMkLst>
            <pc:docMk/>
            <pc:sldMk cId="2848563108" sldId="321"/>
            <ac:picMk id="17" creationId="{CA00E7F4-33AB-464A-9DCC-37D56D1377EC}"/>
          </ac:picMkLst>
        </pc:picChg>
      </pc:sldChg>
      <pc:sldChg chg="addSp delSp modSp add mod ord modNotesTx">
        <pc:chgData name="Shen, Hanbing" userId="df92c982-745b-43fe-9bbb-b11c67ddf244" providerId="ADAL" clId="{E297BABD-CC1B-4AC2-845D-C57B5A525592}" dt="2021-04-25T05:47:12.273" v="3084" actId="20577"/>
        <pc:sldMkLst>
          <pc:docMk/>
          <pc:sldMk cId="4086137946" sldId="322"/>
        </pc:sldMkLst>
        <pc:spChg chg="del">
          <ac:chgData name="Shen, Hanbing" userId="df92c982-745b-43fe-9bbb-b11c67ddf244" providerId="ADAL" clId="{E297BABD-CC1B-4AC2-845D-C57B5A525592}" dt="2021-04-24T13:04:02.861" v="2297" actId="478"/>
          <ac:spMkLst>
            <pc:docMk/>
            <pc:sldMk cId="4086137946" sldId="322"/>
            <ac:spMk id="2" creationId="{E35C2462-C225-40D8-876D-08A265B747C6}"/>
          </ac:spMkLst>
        </pc:spChg>
        <pc:spChg chg="mod">
          <ac:chgData name="Shen, Hanbing" userId="df92c982-745b-43fe-9bbb-b11c67ddf244" providerId="ADAL" clId="{E297BABD-CC1B-4AC2-845D-C57B5A525592}" dt="2021-04-24T13:04:08.151" v="2298" actId="1076"/>
          <ac:spMkLst>
            <pc:docMk/>
            <pc:sldMk cId="4086137946" sldId="322"/>
            <ac:spMk id="3" creationId="{DE5CC9EA-211B-400B-BFCA-BA44119C2A69}"/>
          </ac:spMkLst>
        </pc:spChg>
        <pc:spChg chg="add mod">
          <ac:chgData name="Shen, Hanbing" userId="df92c982-745b-43fe-9bbb-b11c67ddf244" providerId="ADAL" clId="{E297BABD-CC1B-4AC2-845D-C57B5A525592}" dt="2021-04-24T13:04:02.861" v="2297" actId="478"/>
          <ac:spMkLst>
            <pc:docMk/>
            <pc:sldMk cId="4086137946" sldId="322"/>
            <ac:spMk id="5" creationId="{804676A0-B7B8-45CC-8D92-4F1DE3B169C9}"/>
          </ac:spMkLst>
        </pc:spChg>
        <pc:spChg chg="mod">
          <ac:chgData name="Shen, Hanbing" userId="df92c982-745b-43fe-9bbb-b11c67ddf244" providerId="ADAL" clId="{E297BABD-CC1B-4AC2-845D-C57B5A525592}" dt="2021-04-24T13:04:50.188" v="2308" actId="1036"/>
          <ac:spMkLst>
            <pc:docMk/>
            <pc:sldMk cId="4086137946" sldId="322"/>
            <ac:spMk id="6" creationId="{7CFEECE6-228C-49B1-B858-F4925EE20D0E}"/>
          </ac:spMkLst>
        </pc:spChg>
        <pc:spChg chg="mod">
          <ac:chgData name="Shen, Hanbing" userId="df92c982-745b-43fe-9bbb-b11c67ddf244" providerId="ADAL" clId="{E297BABD-CC1B-4AC2-845D-C57B5A525592}" dt="2021-04-24T13:05:08.123" v="2310" actId="1076"/>
          <ac:spMkLst>
            <pc:docMk/>
            <pc:sldMk cId="4086137946" sldId="322"/>
            <ac:spMk id="8" creationId="{A9505984-B29C-4D11-A105-FBBAB0AF6057}"/>
          </ac:spMkLst>
        </pc:spChg>
      </pc:sldChg>
      <pc:sldChg chg="addSp delSp modSp new mod modShow">
        <pc:chgData name="Shen, Hanbing" userId="df92c982-745b-43fe-9bbb-b11c67ddf244" providerId="ADAL" clId="{E297BABD-CC1B-4AC2-845D-C57B5A525592}" dt="2021-04-24T13:43:49.173" v="2535" actId="1076"/>
        <pc:sldMkLst>
          <pc:docMk/>
          <pc:sldMk cId="1489681368" sldId="323"/>
        </pc:sldMkLst>
        <pc:spChg chg="del">
          <ac:chgData name="Shen, Hanbing" userId="df92c982-745b-43fe-9bbb-b11c67ddf244" providerId="ADAL" clId="{E297BABD-CC1B-4AC2-845D-C57B5A525592}" dt="2021-04-24T13:43:37.190" v="2529"/>
          <ac:spMkLst>
            <pc:docMk/>
            <pc:sldMk cId="1489681368" sldId="323"/>
            <ac:spMk id="3" creationId="{3A503488-54A8-44E8-8086-9568087CE27D}"/>
          </ac:spMkLst>
        </pc:spChg>
        <pc:picChg chg="add mod">
          <ac:chgData name="Shen, Hanbing" userId="df92c982-745b-43fe-9bbb-b11c67ddf244" providerId="ADAL" clId="{E297BABD-CC1B-4AC2-845D-C57B5A525592}" dt="2021-04-24T13:43:49.173" v="2535" actId="1076"/>
          <ac:picMkLst>
            <pc:docMk/>
            <pc:sldMk cId="1489681368" sldId="323"/>
            <ac:picMk id="5" creationId="{A7DB279F-DFD0-476C-8D7B-BC66E29E4FA4}"/>
          </ac:picMkLst>
        </pc:picChg>
      </pc:sldChg>
      <pc:sldChg chg="addSp delSp modSp new add del mod">
        <pc:chgData name="Shen, Hanbing" userId="df92c982-745b-43fe-9bbb-b11c67ddf244" providerId="ADAL" clId="{E297BABD-CC1B-4AC2-845D-C57B5A525592}" dt="2021-04-25T08:47:21.314" v="8585" actId="2696"/>
        <pc:sldMkLst>
          <pc:docMk/>
          <pc:sldMk cId="609649571" sldId="324"/>
        </pc:sldMkLst>
        <pc:spChg chg="mod">
          <ac:chgData name="Shen, Hanbing" userId="df92c982-745b-43fe-9bbb-b11c67ddf244" providerId="ADAL" clId="{E297BABD-CC1B-4AC2-845D-C57B5A525592}" dt="2021-04-25T08:32:34.270" v="7631" actId="20577"/>
          <ac:spMkLst>
            <pc:docMk/>
            <pc:sldMk cId="609649571" sldId="324"/>
            <ac:spMk id="2" creationId="{A85711B8-B25E-45F2-AE39-261E4A760D66}"/>
          </ac:spMkLst>
        </pc:spChg>
        <pc:spChg chg="add del mod">
          <ac:chgData name="Shen, Hanbing" userId="df92c982-745b-43fe-9bbb-b11c67ddf244" providerId="ADAL" clId="{E297BABD-CC1B-4AC2-845D-C57B5A525592}" dt="2021-04-25T08:32:34.952" v="7632" actId="20577"/>
          <ac:spMkLst>
            <pc:docMk/>
            <pc:sldMk cId="609649571" sldId="324"/>
            <ac:spMk id="3" creationId="{4979AC47-DB62-44D6-870B-DF59969FB121}"/>
          </ac:spMkLst>
        </pc:spChg>
        <pc:picChg chg="add del mod">
          <ac:chgData name="Shen, Hanbing" userId="df92c982-745b-43fe-9bbb-b11c67ddf244" providerId="ADAL" clId="{E297BABD-CC1B-4AC2-845D-C57B5A525592}" dt="2021-04-25T08:30:57.133" v="7613" actId="478"/>
          <ac:picMkLst>
            <pc:docMk/>
            <pc:sldMk cId="609649571" sldId="324"/>
            <ac:picMk id="4098" creationId="{728B0A5A-4DC7-4740-8F3A-49929D5885F0}"/>
          </ac:picMkLst>
        </pc:picChg>
      </pc:sldChg>
      <pc:sldChg chg="addSp delSp modSp new mod modShow">
        <pc:chgData name="Shen, Hanbing" userId="df92c982-745b-43fe-9bbb-b11c67ddf244" providerId="ADAL" clId="{E297BABD-CC1B-4AC2-845D-C57B5A525592}" dt="2021-04-25T08:27:06.518" v="7605" actId="14100"/>
        <pc:sldMkLst>
          <pc:docMk/>
          <pc:sldMk cId="1368129334" sldId="325"/>
        </pc:sldMkLst>
        <pc:spChg chg="del">
          <ac:chgData name="Shen, Hanbing" userId="df92c982-745b-43fe-9bbb-b11c67ddf244" providerId="ADAL" clId="{E297BABD-CC1B-4AC2-845D-C57B5A525592}" dt="2021-04-25T08:26:51.312" v="7599"/>
          <ac:spMkLst>
            <pc:docMk/>
            <pc:sldMk cId="1368129334" sldId="325"/>
            <ac:spMk id="3" creationId="{89E22603-C9EE-4FF7-807A-D1DC403EF525}"/>
          </ac:spMkLst>
        </pc:spChg>
        <pc:picChg chg="add mod">
          <ac:chgData name="Shen, Hanbing" userId="df92c982-745b-43fe-9bbb-b11c67ddf244" providerId="ADAL" clId="{E297BABD-CC1B-4AC2-845D-C57B5A525592}" dt="2021-04-25T08:27:06.518" v="7605" actId="14100"/>
          <ac:picMkLst>
            <pc:docMk/>
            <pc:sldMk cId="1368129334" sldId="325"/>
            <ac:picMk id="5" creationId="{0B9F6324-7740-483D-A0FE-5A511DF71289}"/>
          </ac:picMkLst>
        </pc:picChg>
      </pc:sldChg>
      <pc:sldChg chg="addSp modSp new mod modShow">
        <pc:chgData name="Shen, Hanbing" userId="df92c982-745b-43fe-9bbb-b11c67ddf244" providerId="ADAL" clId="{E297BABD-CC1B-4AC2-845D-C57B5A525592}" dt="2021-04-25T08:48:57.633" v="8600" actId="729"/>
        <pc:sldMkLst>
          <pc:docMk/>
          <pc:sldMk cId="856113503" sldId="326"/>
        </pc:sldMkLst>
        <pc:picChg chg="add mod modCrop">
          <ac:chgData name="Shen, Hanbing" userId="df92c982-745b-43fe-9bbb-b11c67ddf244" providerId="ADAL" clId="{E297BABD-CC1B-4AC2-845D-C57B5A525592}" dt="2021-04-25T08:48:45.232" v="8599" actId="1036"/>
          <ac:picMkLst>
            <pc:docMk/>
            <pc:sldMk cId="856113503" sldId="326"/>
            <ac:picMk id="4" creationId="{39636004-A627-4C88-BDEB-48F0A8FF30D8}"/>
          </ac:picMkLst>
        </pc:picChg>
      </pc:sldChg>
      <pc:sldChg chg="add mod modShow">
        <pc:chgData name="Shen, Hanbing" userId="df92c982-745b-43fe-9bbb-b11c67ddf244" providerId="ADAL" clId="{E297BABD-CC1B-4AC2-845D-C57B5A525592}" dt="2021-04-25T09:13:51.718" v="8702" actId="729"/>
        <pc:sldMkLst>
          <pc:docMk/>
          <pc:sldMk cId="1351674111" sldId="327"/>
        </pc:sldMkLst>
      </pc:sldChg>
      <pc:sldChg chg="add mod modShow">
        <pc:chgData name="Shen, Hanbing" userId="df92c982-745b-43fe-9bbb-b11c67ddf244" providerId="ADAL" clId="{E297BABD-CC1B-4AC2-845D-C57B5A525592}" dt="2021-04-25T13:38:34" v="8729" actId="729"/>
        <pc:sldMkLst>
          <pc:docMk/>
          <pc:sldMk cId="953955200" sldId="328"/>
        </pc:sldMkLst>
      </pc:sldChg>
      <pc:sldChg chg="addSp delSp modSp new mod modShow chgLayout">
        <pc:chgData name="Shen, Hanbing" userId="df92c982-745b-43fe-9bbb-b11c67ddf244" providerId="ADAL" clId="{E297BABD-CC1B-4AC2-845D-C57B5A525592}" dt="2021-04-27T07:21:43.480" v="8916" actId="1076"/>
        <pc:sldMkLst>
          <pc:docMk/>
          <pc:sldMk cId="3345097277" sldId="329"/>
        </pc:sldMkLst>
        <pc:spChg chg="del">
          <ac:chgData name="Shen, Hanbing" userId="df92c982-745b-43fe-9bbb-b11c67ddf244" providerId="ADAL" clId="{E297BABD-CC1B-4AC2-845D-C57B5A525592}" dt="2021-04-27T07:17:00.745" v="8877" actId="700"/>
          <ac:spMkLst>
            <pc:docMk/>
            <pc:sldMk cId="3345097277" sldId="329"/>
            <ac:spMk id="2" creationId="{221F7856-6BC0-4940-929A-E59C968B8BD8}"/>
          </ac:spMkLst>
        </pc:spChg>
        <pc:spChg chg="mod ord">
          <ac:chgData name="Shen, Hanbing" userId="df92c982-745b-43fe-9bbb-b11c67ddf244" providerId="ADAL" clId="{E297BABD-CC1B-4AC2-845D-C57B5A525592}" dt="2021-04-27T07:19:24.881" v="8914" actId="1076"/>
          <ac:spMkLst>
            <pc:docMk/>
            <pc:sldMk cId="3345097277" sldId="329"/>
            <ac:spMk id="3" creationId="{5178E06C-23AF-46EA-B5C9-9B38DDECE42A}"/>
          </ac:spMkLst>
        </pc:spChg>
        <pc:spChg chg="add mod ord">
          <ac:chgData name="Shen, Hanbing" userId="df92c982-745b-43fe-9bbb-b11c67ddf244" providerId="ADAL" clId="{E297BABD-CC1B-4AC2-845D-C57B5A525592}" dt="2021-04-27T07:17:00.745" v="8877" actId="700"/>
          <ac:spMkLst>
            <pc:docMk/>
            <pc:sldMk cId="3345097277" sldId="329"/>
            <ac:spMk id="4" creationId="{D1561682-FCF5-4A93-BF5E-2859563B41F9}"/>
          </ac:spMkLst>
        </pc:spChg>
        <pc:picChg chg="add mod">
          <ac:chgData name="Shen, Hanbing" userId="df92c982-745b-43fe-9bbb-b11c67ddf244" providerId="ADAL" clId="{E297BABD-CC1B-4AC2-845D-C57B5A525592}" dt="2021-04-27T07:19:15.429" v="8912" actId="14100"/>
          <ac:picMkLst>
            <pc:docMk/>
            <pc:sldMk cId="3345097277" sldId="329"/>
            <ac:picMk id="6" creationId="{08A3AD0B-6FF7-49BF-906E-4D5DE72CEC3E}"/>
          </ac:picMkLst>
        </pc:picChg>
        <pc:picChg chg="add del mod">
          <ac:chgData name="Shen, Hanbing" userId="df92c982-745b-43fe-9bbb-b11c67ddf244" providerId="ADAL" clId="{E297BABD-CC1B-4AC2-845D-C57B5A525592}" dt="2021-04-27T07:18:38.082" v="8906" actId="478"/>
          <ac:picMkLst>
            <pc:docMk/>
            <pc:sldMk cId="3345097277" sldId="329"/>
            <ac:picMk id="8" creationId="{EE8F38CD-9C19-43EC-9D3C-14B8A82A7EBA}"/>
          </ac:picMkLst>
        </pc:picChg>
        <pc:picChg chg="add mod">
          <ac:chgData name="Shen, Hanbing" userId="df92c982-745b-43fe-9bbb-b11c67ddf244" providerId="ADAL" clId="{E297BABD-CC1B-4AC2-845D-C57B5A525592}" dt="2021-04-27T07:19:13.146" v="8911" actId="14100"/>
          <ac:picMkLst>
            <pc:docMk/>
            <pc:sldMk cId="3345097277" sldId="329"/>
            <ac:picMk id="10" creationId="{32A54738-EA73-442B-8A76-67AAE4D080F7}"/>
          </ac:picMkLst>
        </pc:picChg>
        <pc:picChg chg="add mod">
          <ac:chgData name="Shen, Hanbing" userId="df92c982-745b-43fe-9bbb-b11c67ddf244" providerId="ADAL" clId="{E297BABD-CC1B-4AC2-845D-C57B5A525592}" dt="2021-04-27T07:21:43.480" v="8916" actId="1076"/>
          <ac:picMkLst>
            <pc:docMk/>
            <pc:sldMk cId="3345097277" sldId="329"/>
            <ac:picMk id="11" creationId="{4C10618C-087A-4B15-9BE0-73C9A7F09C96}"/>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4-23T21:52:14.069" idx="3">
    <p:pos x="2283" y="451"/>
    <p:text/>
    <p:extLst>
      <p:ext uri="{C676402C-5697-4E1C-873F-D02D1690AC5C}">
        <p15:threadingInfo xmlns:p15="http://schemas.microsoft.com/office/powerpoint/2012/main" timeZoneBias="-480"/>
      </p:ext>
    </p:extLst>
  </p:cm>
  <p:cm authorId="1" dt="2021-04-23T21:58:36.409" idx="4">
    <p:pos x="2283" y="587"/>
    <p:text>scatter</p:text>
    <p:extLst>
      <p:ext uri="{C676402C-5697-4E1C-873F-D02D1690AC5C}">
        <p15:threadingInfo xmlns:p15="http://schemas.microsoft.com/office/powerpoint/2012/main" timeZoneBias="-480">
          <p15:parentCm authorId="1" idx="3"/>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ABD99C-E10C-4D23-A83B-31E2CC5B5CB6}" type="doc">
      <dgm:prSet loTypeId="urn:microsoft.com/office/officeart/2005/8/layout/hProcess9" loCatId="process" qsTypeId="urn:microsoft.com/office/officeart/2005/8/quickstyle/simple1" qsCatId="simple" csTypeId="urn:microsoft.com/office/officeart/2005/8/colors/accent1_2" csCatId="accent1" phldr="1"/>
      <dgm:spPr/>
    </dgm:pt>
    <dgm:pt modelId="{8A40FDEB-FF33-4ABC-BEC5-3B391BB0FC50}">
      <dgm:prSet phldrT="[文本]"/>
      <dgm:spPr/>
      <dgm:t>
        <a:bodyPr/>
        <a:lstStyle/>
        <a:p>
          <a:r>
            <a:rPr lang="en-US" b="1">
              <a:solidFill>
                <a:srgbClr val="FFFF00"/>
              </a:solidFill>
            </a:rPr>
            <a:t>Normalize</a:t>
          </a:r>
          <a:r>
            <a:rPr lang="en-US"/>
            <a:t> each spike train by subtracting the central location, from </a:t>
          </a:r>
          <a:r>
            <a:rPr lang="en-US" b="1">
              <a:solidFill>
                <a:srgbClr val="FFFF00"/>
              </a:solidFill>
            </a:rPr>
            <a:t>l</a:t>
          </a:r>
          <a:r>
            <a:rPr lang="en-US" altLang="zh-CN" b="1">
              <a:solidFill>
                <a:srgbClr val="FFFF00"/>
              </a:solidFill>
            </a:rPr>
            <a:t>n</a:t>
          </a:r>
          <a:r>
            <a:rPr lang="en-US" b="1">
              <a:solidFill>
                <a:srgbClr val="FFFF00"/>
              </a:solidFill>
            </a:rPr>
            <a:t>(ISI). </a:t>
          </a:r>
        </a:p>
        <a:p>
          <a:r>
            <a:rPr lang="en-US" b="1">
              <a:solidFill>
                <a:srgbClr val="FFFF00"/>
              </a:solidFill>
            </a:rPr>
            <a:t> </a:t>
          </a:r>
          <a:r>
            <a:rPr lang="en-US" b="1">
              <a:solidFill>
                <a:srgbClr val="FFFF00"/>
              </a:solidFill>
              <a:sym typeface="Wingdings" panose="05000000000000000000" pitchFamily="2" charset="2"/>
            </a:rPr>
            <a:t> </a:t>
          </a:r>
          <a:r>
            <a:rPr lang="en-US" b="1">
              <a:solidFill>
                <a:srgbClr val="FFFF00"/>
              </a:solidFill>
            </a:rPr>
            <a:t>NLISI</a:t>
          </a:r>
          <a:endParaRPr lang="zh-CN" altLang="en-US" b="1" dirty="0">
            <a:solidFill>
              <a:srgbClr val="FFFF00"/>
            </a:solidFill>
          </a:endParaRPr>
        </a:p>
      </dgm:t>
    </dgm:pt>
    <dgm:pt modelId="{AB48A413-8CB3-47CE-AFCF-58DE7828D9CF}" type="parTrans" cxnId="{31441DA4-F4C8-4118-887C-75CE82BA04AE}">
      <dgm:prSet/>
      <dgm:spPr/>
      <dgm:t>
        <a:bodyPr/>
        <a:lstStyle/>
        <a:p>
          <a:endParaRPr lang="zh-CN" altLang="en-US"/>
        </a:p>
      </dgm:t>
    </dgm:pt>
    <dgm:pt modelId="{45590C08-3626-4EB4-AD28-A2208BADBE1B}" type="sibTrans" cxnId="{31441DA4-F4C8-4118-887C-75CE82BA04AE}">
      <dgm:prSet/>
      <dgm:spPr/>
      <dgm:t>
        <a:bodyPr/>
        <a:lstStyle/>
        <a:p>
          <a:endParaRPr lang="zh-CN" altLang="en-US"/>
        </a:p>
      </dgm:t>
    </dgm:pt>
    <dgm:pt modelId="{F0B5E1A7-A90D-48CA-82B9-88D0F198F16C}">
      <dgm:prSet phldrT="[文本]"/>
      <dgm:spPr/>
      <dgm:t>
        <a:bodyPr/>
        <a:lstStyle/>
        <a:p>
          <a:r>
            <a:rPr lang="en-US" altLang="zh-CN"/>
            <a:t>Define </a:t>
          </a:r>
          <a:r>
            <a:rPr lang="en-US" altLang="zh-CN" b="1">
              <a:solidFill>
                <a:srgbClr val="FFFF00"/>
              </a:solidFill>
            </a:rPr>
            <a:t>b</a:t>
          </a:r>
          <a:r>
            <a:rPr lang="en-US" b="1">
              <a:solidFill>
                <a:srgbClr val="FFFF00"/>
              </a:solidFill>
            </a:rPr>
            <a:t>urst threshold </a:t>
          </a:r>
          <a:r>
            <a:rPr lang="en-US"/>
            <a:t>(0.5 percentile of the central distribution) and </a:t>
          </a:r>
          <a:r>
            <a:rPr lang="en-US" b="1">
              <a:solidFill>
                <a:srgbClr val="FFFF00"/>
              </a:solidFill>
            </a:rPr>
            <a:t>pause threshold </a:t>
          </a:r>
          <a:r>
            <a:rPr lang="en-US"/>
            <a:t>(</a:t>
          </a:r>
          <a:r>
            <a:rPr lang="en-US" altLang="zh-CN"/>
            <a:t>99.5 percentile</a:t>
          </a:r>
          <a:r>
            <a:rPr lang="en-US"/>
            <a:t>) </a:t>
          </a:r>
          <a:endParaRPr lang="zh-CN" altLang="en-US" dirty="0"/>
        </a:p>
      </dgm:t>
    </dgm:pt>
    <dgm:pt modelId="{435DF19C-67C8-492A-BAC9-09F0323FE9EE}" type="parTrans" cxnId="{861BE9BD-E441-46F5-B3E3-5AB18A3A1443}">
      <dgm:prSet/>
      <dgm:spPr/>
      <dgm:t>
        <a:bodyPr/>
        <a:lstStyle/>
        <a:p>
          <a:endParaRPr lang="zh-CN" altLang="en-US"/>
        </a:p>
      </dgm:t>
    </dgm:pt>
    <dgm:pt modelId="{4AB7F02D-64A5-4050-949F-79FF94F9DB66}" type="sibTrans" cxnId="{861BE9BD-E441-46F5-B3E3-5AB18A3A1443}">
      <dgm:prSet/>
      <dgm:spPr/>
      <dgm:t>
        <a:bodyPr/>
        <a:lstStyle/>
        <a:p>
          <a:endParaRPr lang="zh-CN" altLang="en-US"/>
        </a:p>
      </dgm:t>
    </dgm:pt>
    <dgm:pt modelId="{5EE3D50B-56E1-4E0F-BC40-4229A89B0CA1}">
      <dgm:prSet phldrT="[文本]"/>
      <dgm:spPr/>
      <dgm:t>
        <a:bodyPr/>
        <a:lstStyle/>
        <a:p>
          <a:r>
            <a:rPr lang="en-US" dirty="0"/>
            <a:t>From each </a:t>
          </a:r>
          <a:r>
            <a:rPr lang="en-US" b="1" dirty="0">
              <a:solidFill>
                <a:srgbClr val="FFFF00"/>
              </a:solidFill>
            </a:rPr>
            <a:t>NLISI </a:t>
          </a:r>
          <a:r>
            <a:rPr lang="en-US" dirty="0"/>
            <a:t>in the seed set, </a:t>
          </a:r>
          <a:r>
            <a:rPr lang="en-US" b="1" dirty="0">
              <a:solidFill>
                <a:srgbClr val="FFFF00"/>
              </a:solidFill>
            </a:rPr>
            <a:t>extend</a:t>
          </a:r>
          <a:r>
            <a:rPr lang="en-US" dirty="0"/>
            <a:t> it to a set of the consecutive string of NLISIs</a:t>
          </a:r>
          <a:r>
            <a:rPr lang="zh-CN" altLang="en-US" dirty="0"/>
            <a:t>，</a:t>
          </a:r>
          <a:r>
            <a:rPr lang="en-US" dirty="0"/>
            <a:t>until the string reaches the </a:t>
          </a:r>
          <a:r>
            <a:rPr lang="en-US" b="1" dirty="0">
              <a:solidFill>
                <a:srgbClr val="FFFF00"/>
              </a:solidFill>
            </a:rPr>
            <a:t>smallest P-value</a:t>
          </a:r>
          <a:endParaRPr lang="zh-CN" altLang="en-US" b="1" dirty="0">
            <a:solidFill>
              <a:srgbClr val="FFFF00"/>
            </a:solidFill>
          </a:endParaRPr>
        </a:p>
      </dgm:t>
    </dgm:pt>
    <dgm:pt modelId="{B34EA404-8696-4806-AB9C-0A6F1F135C8A}" type="parTrans" cxnId="{B512BA12-DB9B-441B-ABE8-C29689024B9D}">
      <dgm:prSet/>
      <dgm:spPr/>
      <dgm:t>
        <a:bodyPr/>
        <a:lstStyle/>
        <a:p>
          <a:endParaRPr lang="zh-CN" altLang="en-US"/>
        </a:p>
      </dgm:t>
    </dgm:pt>
    <dgm:pt modelId="{C3DFFC21-25BA-4812-9C1C-91D81B0907B4}" type="sibTrans" cxnId="{B512BA12-DB9B-441B-ABE8-C29689024B9D}">
      <dgm:prSet/>
      <dgm:spPr/>
      <dgm:t>
        <a:bodyPr/>
        <a:lstStyle/>
        <a:p>
          <a:endParaRPr lang="zh-CN" altLang="en-US"/>
        </a:p>
      </dgm:t>
    </dgm:pt>
    <dgm:pt modelId="{9C593CE8-138A-41A7-90C3-34CD65A9A2B6}" type="pres">
      <dgm:prSet presAssocID="{76ABD99C-E10C-4D23-A83B-31E2CC5B5CB6}" presName="CompostProcess" presStyleCnt="0">
        <dgm:presLayoutVars>
          <dgm:dir/>
          <dgm:resizeHandles val="exact"/>
        </dgm:presLayoutVars>
      </dgm:prSet>
      <dgm:spPr/>
    </dgm:pt>
    <dgm:pt modelId="{AA7657F9-6CC3-401B-A61C-40E4F9AF4FC2}" type="pres">
      <dgm:prSet presAssocID="{76ABD99C-E10C-4D23-A83B-31E2CC5B5CB6}" presName="arrow" presStyleLbl="bgShp" presStyleIdx="0" presStyleCnt="1"/>
      <dgm:spPr/>
    </dgm:pt>
    <dgm:pt modelId="{4AE6E90D-2635-44C1-A0FF-FF50D098DA52}" type="pres">
      <dgm:prSet presAssocID="{76ABD99C-E10C-4D23-A83B-31E2CC5B5CB6}" presName="linearProcess" presStyleCnt="0"/>
      <dgm:spPr/>
    </dgm:pt>
    <dgm:pt modelId="{BD7F0F7E-B667-4433-B3E7-99CDA5A4027B}" type="pres">
      <dgm:prSet presAssocID="{8A40FDEB-FF33-4ABC-BEC5-3B391BB0FC50}" presName="textNode" presStyleLbl="node1" presStyleIdx="0" presStyleCnt="3">
        <dgm:presLayoutVars>
          <dgm:bulletEnabled val="1"/>
        </dgm:presLayoutVars>
      </dgm:prSet>
      <dgm:spPr/>
    </dgm:pt>
    <dgm:pt modelId="{3B55F65F-7FDA-4319-BD7D-C32862F17F53}" type="pres">
      <dgm:prSet presAssocID="{45590C08-3626-4EB4-AD28-A2208BADBE1B}" presName="sibTrans" presStyleCnt="0"/>
      <dgm:spPr/>
    </dgm:pt>
    <dgm:pt modelId="{F2E65939-B447-4679-B428-4A82EDC8206E}" type="pres">
      <dgm:prSet presAssocID="{F0B5E1A7-A90D-48CA-82B9-88D0F198F16C}" presName="textNode" presStyleLbl="node1" presStyleIdx="1" presStyleCnt="3">
        <dgm:presLayoutVars>
          <dgm:bulletEnabled val="1"/>
        </dgm:presLayoutVars>
      </dgm:prSet>
      <dgm:spPr/>
    </dgm:pt>
    <dgm:pt modelId="{FD46252A-2E8E-40E8-BDBB-95BB2138CAF3}" type="pres">
      <dgm:prSet presAssocID="{4AB7F02D-64A5-4050-949F-79FF94F9DB66}" presName="sibTrans" presStyleCnt="0"/>
      <dgm:spPr/>
    </dgm:pt>
    <dgm:pt modelId="{AA0DFB53-323F-4E23-95D9-BC8F63F7D332}" type="pres">
      <dgm:prSet presAssocID="{5EE3D50B-56E1-4E0F-BC40-4229A89B0CA1}" presName="textNode" presStyleLbl="node1" presStyleIdx="2" presStyleCnt="3">
        <dgm:presLayoutVars>
          <dgm:bulletEnabled val="1"/>
        </dgm:presLayoutVars>
      </dgm:prSet>
      <dgm:spPr/>
    </dgm:pt>
  </dgm:ptLst>
  <dgm:cxnLst>
    <dgm:cxn modelId="{B512BA12-DB9B-441B-ABE8-C29689024B9D}" srcId="{76ABD99C-E10C-4D23-A83B-31E2CC5B5CB6}" destId="{5EE3D50B-56E1-4E0F-BC40-4229A89B0CA1}" srcOrd="2" destOrd="0" parTransId="{B34EA404-8696-4806-AB9C-0A6F1F135C8A}" sibTransId="{C3DFFC21-25BA-4812-9C1C-91D81B0907B4}"/>
    <dgm:cxn modelId="{A614C182-2124-4A3B-AA86-1875DE92EDBE}" type="presOf" srcId="{76ABD99C-E10C-4D23-A83B-31E2CC5B5CB6}" destId="{9C593CE8-138A-41A7-90C3-34CD65A9A2B6}" srcOrd="0" destOrd="0" presId="urn:microsoft.com/office/officeart/2005/8/layout/hProcess9"/>
    <dgm:cxn modelId="{9C48529B-D9A9-4A86-82B4-AE8B5FCA49F3}" type="presOf" srcId="{8A40FDEB-FF33-4ABC-BEC5-3B391BB0FC50}" destId="{BD7F0F7E-B667-4433-B3E7-99CDA5A4027B}" srcOrd="0" destOrd="0" presId="urn:microsoft.com/office/officeart/2005/8/layout/hProcess9"/>
    <dgm:cxn modelId="{31441DA4-F4C8-4118-887C-75CE82BA04AE}" srcId="{76ABD99C-E10C-4D23-A83B-31E2CC5B5CB6}" destId="{8A40FDEB-FF33-4ABC-BEC5-3B391BB0FC50}" srcOrd="0" destOrd="0" parTransId="{AB48A413-8CB3-47CE-AFCF-58DE7828D9CF}" sibTransId="{45590C08-3626-4EB4-AD28-A2208BADBE1B}"/>
    <dgm:cxn modelId="{29B54CA6-DC48-4F5F-8101-604B2A34F14F}" type="presOf" srcId="{5EE3D50B-56E1-4E0F-BC40-4229A89B0CA1}" destId="{AA0DFB53-323F-4E23-95D9-BC8F63F7D332}" srcOrd="0" destOrd="0" presId="urn:microsoft.com/office/officeart/2005/8/layout/hProcess9"/>
    <dgm:cxn modelId="{861BE9BD-E441-46F5-B3E3-5AB18A3A1443}" srcId="{76ABD99C-E10C-4D23-A83B-31E2CC5B5CB6}" destId="{F0B5E1A7-A90D-48CA-82B9-88D0F198F16C}" srcOrd="1" destOrd="0" parTransId="{435DF19C-67C8-492A-BAC9-09F0323FE9EE}" sibTransId="{4AB7F02D-64A5-4050-949F-79FF94F9DB66}"/>
    <dgm:cxn modelId="{C0E76CFA-0189-49FE-A9C4-08CA63DF530B}" type="presOf" srcId="{F0B5E1A7-A90D-48CA-82B9-88D0F198F16C}" destId="{F2E65939-B447-4679-B428-4A82EDC8206E}" srcOrd="0" destOrd="0" presId="urn:microsoft.com/office/officeart/2005/8/layout/hProcess9"/>
    <dgm:cxn modelId="{124248F5-3413-4650-870F-47365C106D41}" type="presParOf" srcId="{9C593CE8-138A-41A7-90C3-34CD65A9A2B6}" destId="{AA7657F9-6CC3-401B-A61C-40E4F9AF4FC2}" srcOrd="0" destOrd="0" presId="urn:microsoft.com/office/officeart/2005/8/layout/hProcess9"/>
    <dgm:cxn modelId="{4C51BA17-FE16-4616-8F62-60B01E54FCDF}" type="presParOf" srcId="{9C593CE8-138A-41A7-90C3-34CD65A9A2B6}" destId="{4AE6E90D-2635-44C1-A0FF-FF50D098DA52}" srcOrd="1" destOrd="0" presId="urn:microsoft.com/office/officeart/2005/8/layout/hProcess9"/>
    <dgm:cxn modelId="{01E4447B-B662-4784-9115-FDA87AF48DBD}" type="presParOf" srcId="{4AE6E90D-2635-44C1-A0FF-FF50D098DA52}" destId="{BD7F0F7E-B667-4433-B3E7-99CDA5A4027B}" srcOrd="0" destOrd="0" presId="urn:microsoft.com/office/officeart/2005/8/layout/hProcess9"/>
    <dgm:cxn modelId="{C08EB1F8-6462-4686-A227-23D21EC43FC5}" type="presParOf" srcId="{4AE6E90D-2635-44C1-A0FF-FF50D098DA52}" destId="{3B55F65F-7FDA-4319-BD7D-C32862F17F53}" srcOrd="1" destOrd="0" presId="urn:microsoft.com/office/officeart/2005/8/layout/hProcess9"/>
    <dgm:cxn modelId="{024B81B0-C40B-470A-9396-9328522F45E9}" type="presParOf" srcId="{4AE6E90D-2635-44C1-A0FF-FF50D098DA52}" destId="{F2E65939-B447-4679-B428-4A82EDC8206E}" srcOrd="2" destOrd="0" presId="urn:microsoft.com/office/officeart/2005/8/layout/hProcess9"/>
    <dgm:cxn modelId="{2E2535DD-2563-4BF0-BBBA-19BA474DAD52}" type="presParOf" srcId="{4AE6E90D-2635-44C1-A0FF-FF50D098DA52}" destId="{FD46252A-2E8E-40E8-BDBB-95BB2138CAF3}" srcOrd="3" destOrd="0" presId="urn:microsoft.com/office/officeart/2005/8/layout/hProcess9"/>
    <dgm:cxn modelId="{A7517E43-4E99-412E-B2D9-852CD467FFFE}" type="presParOf" srcId="{4AE6E90D-2635-44C1-A0FF-FF50D098DA52}" destId="{AA0DFB53-323F-4E23-95D9-BC8F63F7D33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BD99C-E10C-4D23-A83B-31E2CC5B5CB6}" type="doc">
      <dgm:prSet loTypeId="urn:microsoft.com/office/officeart/2005/8/layout/chevron1" loCatId="process" qsTypeId="urn:microsoft.com/office/officeart/2005/8/quickstyle/simple1" qsCatId="simple" csTypeId="urn:microsoft.com/office/officeart/2005/8/colors/accent1_2" csCatId="accent1" phldr="1"/>
      <dgm:spPr/>
    </dgm:pt>
    <dgm:pt modelId="{8A40FDEB-FF33-4ABC-BEC5-3B391BB0FC50}">
      <dgm:prSet phldrT="[文本]"/>
      <dgm:spPr/>
      <dgm:t>
        <a:bodyPr/>
        <a:lstStyle/>
        <a:p>
          <a:r>
            <a:rPr lang="en-US" b="1" dirty="0">
              <a:solidFill>
                <a:srgbClr val="FFFF00"/>
              </a:solidFill>
            </a:rPr>
            <a:t>Normalize</a:t>
          </a:r>
          <a:r>
            <a:rPr lang="en-US" dirty="0"/>
            <a:t> each log-transformed ISI </a:t>
          </a:r>
          <a:r>
            <a:rPr lang="en-US" b="1" dirty="0">
              <a:solidFill>
                <a:srgbClr val="FFFF00"/>
              </a:solidFill>
              <a:sym typeface="Wingdings" panose="05000000000000000000" pitchFamily="2" charset="2"/>
            </a:rPr>
            <a:t> (</a:t>
          </a:r>
          <a:r>
            <a:rPr lang="en-US" b="1" dirty="0">
              <a:solidFill>
                <a:srgbClr val="FFFF00"/>
              </a:solidFill>
            </a:rPr>
            <a:t>NLISI)</a:t>
          </a:r>
          <a:endParaRPr lang="zh-CN" altLang="en-US" b="1" dirty="0">
            <a:solidFill>
              <a:srgbClr val="FFFF00"/>
            </a:solidFill>
          </a:endParaRPr>
        </a:p>
      </dgm:t>
    </dgm:pt>
    <dgm:pt modelId="{AB48A413-8CB3-47CE-AFCF-58DE7828D9CF}" type="parTrans" cxnId="{31441DA4-F4C8-4118-887C-75CE82BA04AE}">
      <dgm:prSet/>
      <dgm:spPr/>
      <dgm:t>
        <a:bodyPr/>
        <a:lstStyle/>
        <a:p>
          <a:endParaRPr lang="zh-CN" altLang="en-US"/>
        </a:p>
      </dgm:t>
    </dgm:pt>
    <dgm:pt modelId="{45590C08-3626-4EB4-AD28-A2208BADBE1B}" type="sibTrans" cxnId="{31441DA4-F4C8-4118-887C-75CE82BA04AE}">
      <dgm:prSet/>
      <dgm:spPr/>
      <dgm:t>
        <a:bodyPr/>
        <a:lstStyle/>
        <a:p>
          <a:endParaRPr lang="zh-CN" altLang="en-US"/>
        </a:p>
      </dgm:t>
    </dgm:pt>
    <dgm:pt modelId="{F0B5E1A7-A90D-48CA-82B9-88D0F198F16C}">
      <dgm:prSet phldrT="[文本]"/>
      <dgm:spPr/>
      <dgm:t>
        <a:bodyPr/>
        <a:lstStyle/>
        <a:p>
          <a:r>
            <a:rPr lang="en-US" altLang="zh-CN" dirty="0"/>
            <a:t>Define </a:t>
          </a:r>
          <a:r>
            <a:rPr lang="en-US" altLang="zh-CN" b="1" dirty="0">
              <a:solidFill>
                <a:srgbClr val="FFFF00"/>
              </a:solidFill>
            </a:rPr>
            <a:t>b</a:t>
          </a:r>
          <a:r>
            <a:rPr lang="en-US" b="1" dirty="0">
              <a:solidFill>
                <a:srgbClr val="FFFF00"/>
              </a:solidFill>
            </a:rPr>
            <a:t>urst threshold </a:t>
          </a:r>
          <a:r>
            <a:rPr lang="en-US" dirty="0"/>
            <a:t>(0.5 percentile) and </a:t>
          </a:r>
          <a:r>
            <a:rPr lang="en-US" b="1" dirty="0">
              <a:solidFill>
                <a:srgbClr val="FFFF00"/>
              </a:solidFill>
            </a:rPr>
            <a:t>pause threshold </a:t>
          </a:r>
          <a:r>
            <a:rPr lang="en-US" dirty="0"/>
            <a:t>(</a:t>
          </a:r>
          <a:r>
            <a:rPr lang="en-US" altLang="zh-CN" dirty="0"/>
            <a:t>99.5 percentile</a:t>
          </a:r>
          <a:r>
            <a:rPr lang="en-US" dirty="0"/>
            <a:t>) </a:t>
          </a:r>
          <a:endParaRPr lang="zh-CN" altLang="en-US" dirty="0"/>
        </a:p>
      </dgm:t>
    </dgm:pt>
    <dgm:pt modelId="{435DF19C-67C8-492A-BAC9-09F0323FE9EE}" type="parTrans" cxnId="{861BE9BD-E441-46F5-B3E3-5AB18A3A1443}">
      <dgm:prSet/>
      <dgm:spPr/>
      <dgm:t>
        <a:bodyPr/>
        <a:lstStyle/>
        <a:p>
          <a:endParaRPr lang="zh-CN" altLang="en-US"/>
        </a:p>
      </dgm:t>
    </dgm:pt>
    <dgm:pt modelId="{4AB7F02D-64A5-4050-949F-79FF94F9DB66}" type="sibTrans" cxnId="{861BE9BD-E441-46F5-B3E3-5AB18A3A1443}">
      <dgm:prSet/>
      <dgm:spPr/>
      <dgm:t>
        <a:bodyPr/>
        <a:lstStyle/>
        <a:p>
          <a:endParaRPr lang="zh-CN" altLang="en-US"/>
        </a:p>
      </dgm:t>
    </dgm:pt>
    <dgm:pt modelId="{5EE3D50B-56E1-4E0F-BC40-4229A89B0CA1}">
      <dgm:prSet phldrT="[文本]"/>
      <dgm:spPr/>
      <dgm:t>
        <a:bodyPr/>
        <a:lstStyle/>
        <a:p>
          <a:r>
            <a:rPr lang="en-US" dirty="0"/>
            <a:t>From each </a:t>
          </a:r>
          <a:r>
            <a:rPr lang="en-US" b="1" dirty="0">
              <a:solidFill>
                <a:srgbClr val="FFFF00"/>
              </a:solidFill>
            </a:rPr>
            <a:t>NLISI </a:t>
          </a:r>
          <a:r>
            <a:rPr lang="en-US" dirty="0"/>
            <a:t>in the seed set, </a:t>
          </a:r>
          <a:r>
            <a:rPr lang="en-US" b="1" dirty="0">
              <a:solidFill>
                <a:srgbClr val="FFFF00"/>
              </a:solidFill>
            </a:rPr>
            <a:t>extend</a:t>
          </a:r>
          <a:r>
            <a:rPr lang="en-US" dirty="0"/>
            <a:t> it to a set of the consecutive string of NLISIs</a:t>
          </a:r>
          <a:r>
            <a:rPr lang="zh-CN" altLang="en-US" dirty="0"/>
            <a:t>，</a:t>
          </a:r>
          <a:r>
            <a:rPr lang="en-US" dirty="0"/>
            <a:t>until the string reaches the </a:t>
          </a:r>
          <a:r>
            <a:rPr lang="en-US" b="1" dirty="0">
              <a:solidFill>
                <a:srgbClr val="FFFF00"/>
              </a:solidFill>
            </a:rPr>
            <a:t>smallest P-value</a:t>
          </a:r>
          <a:endParaRPr lang="zh-CN" altLang="en-US" b="1" dirty="0">
            <a:solidFill>
              <a:srgbClr val="FFFF00"/>
            </a:solidFill>
          </a:endParaRPr>
        </a:p>
      </dgm:t>
    </dgm:pt>
    <dgm:pt modelId="{B34EA404-8696-4806-AB9C-0A6F1F135C8A}" type="parTrans" cxnId="{B512BA12-DB9B-441B-ABE8-C29689024B9D}">
      <dgm:prSet/>
      <dgm:spPr/>
      <dgm:t>
        <a:bodyPr/>
        <a:lstStyle/>
        <a:p>
          <a:endParaRPr lang="zh-CN" altLang="en-US"/>
        </a:p>
      </dgm:t>
    </dgm:pt>
    <dgm:pt modelId="{C3DFFC21-25BA-4812-9C1C-91D81B0907B4}" type="sibTrans" cxnId="{B512BA12-DB9B-441B-ABE8-C29689024B9D}">
      <dgm:prSet/>
      <dgm:spPr/>
      <dgm:t>
        <a:bodyPr/>
        <a:lstStyle/>
        <a:p>
          <a:endParaRPr lang="zh-CN" altLang="en-US"/>
        </a:p>
      </dgm:t>
    </dgm:pt>
    <dgm:pt modelId="{E0E8563B-EBDF-492D-8478-122982C298E7}" type="pres">
      <dgm:prSet presAssocID="{76ABD99C-E10C-4D23-A83B-31E2CC5B5CB6}" presName="Name0" presStyleCnt="0">
        <dgm:presLayoutVars>
          <dgm:dir/>
          <dgm:animLvl val="lvl"/>
          <dgm:resizeHandles val="exact"/>
        </dgm:presLayoutVars>
      </dgm:prSet>
      <dgm:spPr/>
    </dgm:pt>
    <dgm:pt modelId="{D615A91C-3BCC-4C5A-B6CF-4EBFB0173507}" type="pres">
      <dgm:prSet presAssocID="{8A40FDEB-FF33-4ABC-BEC5-3B391BB0FC50}" presName="parTxOnly" presStyleLbl="node1" presStyleIdx="0" presStyleCnt="3" custLinFactNeighborY="-846">
        <dgm:presLayoutVars>
          <dgm:chMax val="0"/>
          <dgm:chPref val="0"/>
          <dgm:bulletEnabled val="1"/>
        </dgm:presLayoutVars>
      </dgm:prSet>
      <dgm:spPr/>
    </dgm:pt>
    <dgm:pt modelId="{97F8591C-7ED3-4971-B1C4-A71A7157F18C}" type="pres">
      <dgm:prSet presAssocID="{45590C08-3626-4EB4-AD28-A2208BADBE1B}" presName="parTxOnlySpace" presStyleCnt="0"/>
      <dgm:spPr/>
    </dgm:pt>
    <dgm:pt modelId="{89940E7D-B234-4CD7-BCB6-1043E334FEE4}" type="pres">
      <dgm:prSet presAssocID="{F0B5E1A7-A90D-48CA-82B9-88D0F198F16C}" presName="parTxOnly" presStyleLbl="node1" presStyleIdx="1" presStyleCnt="3">
        <dgm:presLayoutVars>
          <dgm:chMax val="0"/>
          <dgm:chPref val="0"/>
          <dgm:bulletEnabled val="1"/>
        </dgm:presLayoutVars>
      </dgm:prSet>
      <dgm:spPr/>
    </dgm:pt>
    <dgm:pt modelId="{2F6A0EAA-663A-4601-83FC-1A7DF504E256}" type="pres">
      <dgm:prSet presAssocID="{4AB7F02D-64A5-4050-949F-79FF94F9DB66}" presName="parTxOnlySpace" presStyleCnt="0"/>
      <dgm:spPr/>
    </dgm:pt>
    <dgm:pt modelId="{A0D95777-3E3F-44E8-83A6-9F5A0AA91115}" type="pres">
      <dgm:prSet presAssocID="{5EE3D50B-56E1-4E0F-BC40-4229A89B0CA1}" presName="parTxOnly" presStyleLbl="node1" presStyleIdx="2" presStyleCnt="3">
        <dgm:presLayoutVars>
          <dgm:chMax val="0"/>
          <dgm:chPref val="0"/>
          <dgm:bulletEnabled val="1"/>
        </dgm:presLayoutVars>
      </dgm:prSet>
      <dgm:spPr/>
    </dgm:pt>
  </dgm:ptLst>
  <dgm:cxnLst>
    <dgm:cxn modelId="{B512BA12-DB9B-441B-ABE8-C29689024B9D}" srcId="{76ABD99C-E10C-4D23-A83B-31E2CC5B5CB6}" destId="{5EE3D50B-56E1-4E0F-BC40-4229A89B0CA1}" srcOrd="2" destOrd="0" parTransId="{B34EA404-8696-4806-AB9C-0A6F1F135C8A}" sibTransId="{C3DFFC21-25BA-4812-9C1C-91D81B0907B4}"/>
    <dgm:cxn modelId="{68D1823C-096C-4FB7-AB51-058DE6896320}" type="presOf" srcId="{8A40FDEB-FF33-4ABC-BEC5-3B391BB0FC50}" destId="{D615A91C-3BCC-4C5A-B6CF-4EBFB0173507}" srcOrd="0" destOrd="0" presId="urn:microsoft.com/office/officeart/2005/8/layout/chevron1"/>
    <dgm:cxn modelId="{40EAC797-7F0F-4C38-AA15-6BD9CDF86F04}" type="presOf" srcId="{5EE3D50B-56E1-4E0F-BC40-4229A89B0CA1}" destId="{A0D95777-3E3F-44E8-83A6-9F5A0AA91115}" srcOrd="0" destOrd="0" presId="urn:microsoft.com/office/officeart/2005/8/layout/chevron1"/>
    <dgm:cxn modelId="{31441DA4-F4C8-4118-887C-75CE82BA04AE}" srcId="{76ABD99C-E10C-4D23-A83B-31E2CC5B5CB6}" destId="{8A40FDEB-FF33-4ABC-BEC5-3B391BB0FC50}" srcOrd="0" destOrd="0" parTransId="{AB48A413-8CB3-47CE-AFCF-58DE7828D9CF}" sibTransId="{45590C08-3626-4EB4-AD28-A2208BADBE1B}"/>
    <dgm:cxn modelId="{538979AE-B3CE-4C03-B1C4-EBC6B61B79F9}" type="presOf" srcId="{F0B5E1A7-A90D-48CA-82B9-88D0F198F16C}" destId="{89940E7D-B234-4CD7-BCB6-1043E334FEE4}" srcOrd="0" destOrd="0" presId="urn:microsoft.com/office/officeart/2005/8/layout/chevron1"/>
    <dgm:cxn modelId="{861BE9BD-E441-46F5-B3E3-5AB18A3A1443}" srcId="{76ABD99C-E10C-4D23-A83B-31E2CC5B5CB6}" destId="{F0B5E1A7-A90D-48CA-82B9-88D0F198F16C}" srcOrd="1" destOrd="0" parTransId="{435DF19C-67C8-492A-BAC9-09F0323FE9EE}" sibTransId="{4AB7F02D-64A5-4050-949F-79FF94F9DB66}"/>
    <dgm:cxn modelId="{FE5159DA-E228-4656-A20F-588868BD3D7C}" type="presOf" srcId="{76ABD99C-E10C-4D23-A83B-31E2CC5B5CB6}" destId="{E0E8563B-EBDF-492D-8478-122982C298E7}" srcOrd="0" destOrd="0" presId="urn:microsoft.com/office/officeart/2005/8/layout/chevron1"/>
    <dgm:cxn modelId="{7A1BBBDF-D394-4738-969C-65E99552CD28}" type="presParOf" srcId="{E0E8563B-EBDF-492D-8478-122982C298E7}" destId="{D615A91C-3BCC-4C5A-B6CF-4EBFB0173507}" srcOrd="0" destOrd="0" presId="urn:microsoft.com/office/officeart/2005/8/layout/chevron1"/>
    <dgm:cxn modelId="{C1F46EFB-C3F1-49C8-B1D7-F6191E230FF4}" type="presParOf" srcId="{E0E8563B-EBDF-492D-8478-122982C298E7}" destId="{97F8591C-7ED3-4971-B1C4-A71A7157F18C}" srcOrd="1" destOrd="0" presId="urn:microsoft.com/office/officeart/2005/8/layout/chevron1"/>
    <dgm:cxn modelId="{0D30CF5B-31DE-4052-89DB-3F03F33338EB}" type="presParOf" srcId="{E0E8563B-EBDF-492D-8478-122982C298E7}" destId="{89940E7D-B234-4CD7-BCB6-1043E334FEE4}" srcOrd="2" destOrd="0" presId="urn:microsoft.com/office/officeart/2005/8/layout/chevron1"/>
    <dgm:cxn modelId="{FA3A0C31-1AA4-43CA-AA3C-A83EDF5C5E9C}" type="presParOf" srcId="{E0E8563B-EBDF-492D-8478-122982C298E7}" destId="{2F6A0EAA-663A-4601-83FC-1A7DF504E256}" srcOrd="3" destOrd="0" presId="urn:microsoft.com/office/officeart/2005/8/layout/chevron1"/>
    <dgm:cxn modelId="{7255A961-95E7-44D4-95CF-4331888FE467}" type="presParOf" srcId="{E0E8563B-EBDF-492D-8478-122982C298E7}" destId="{A0D95777-3E3F-44E8-83A6-9F5A0AA91115}"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ABD99C-E10C-4D23-A83B-31E2CC5B5CB6}" type="doc">
      <dgm:prSet loTypeId="urn:microsoft.com/office/officeart/2005/8/layout/chevron1" loCatId="process" qsTypeId="urn:microsoft.com/office/officeart/2005/8/quickstyle/simple1" qsCatId="simple" csTypeId="urn:microsoft.com/office/officeart/2005/8/colors/accent1_2" csCatId="accent1" phldr="1"/>
      <dgm:spPr/>
    </dgm:pt>
    <dgm:pt modelId="{8A40FDEB-FF33-4ABC-BEC5-3B391BB0FC50}">
      <dgm:prSet phldrT="[文本]"/>
      <dgm:spPr/>
      <dgm:t>
        <a:bodyPr/>
        <a:lstStyle/>
        <a:p>
          <a:r>
            <a:rPr lang="en-US" b="1" dirty="0">
              <a:solidFill>
                <a:srgbClr val="FFFF00"/>
              </a:solidFill>
            </a:rPr>
            <a:t>Normalize</a:t>
          </a:r>
          <a:r>
            <a:rPr lang="en-US" dirty="0"/>
            <a:t> each spike train by subtracting the central location, from </a:t>
          </a:r>
          <a:r>
            <a:rPr lang="en-US" b="1" dirty="0">
              <a:solidFill>
                <a:srgbClr val="FFFF00"/>
              </a:solidFill>
            </a:rPr>
            <a:t>l</a:t>
          </a:r>
          <a:r>
            <a:rPr lang="en-US" altLang="zh-CN" b="1" dirty="0">
              <a:solidFill>
                <a:srgbClr val="FFFF00"/>
              </a:solidFill>
            </a:rPr>
            <a:t>n</a:t>
          </a:r>
          <a:r>
            <a:rPr lang="en-US" b="1" dirty="0">
              <a:solidFill>
                <a:srgbClr val="FFFF00"/>
              </a:solidFill>
            </a:rPr>
            <a:t>(ISI). </a:t>
          </a:r>
        </a:p>
        <a:p>
          <a:r>
            <a:rPr lang="en-US" b="1" dirty="0">
              <a:solidFill>
                <a:srgbClr val="FFFF00"/>
              </a:solidFill>
            </a:rPr>
            <a:t> </a:t>
          </a:r>
          <a:r>
            <a:rPr lang="en-US" b="1" dirty="0">
              <a:solidFill>
                <a:srgbClr val="FFFF00"/>
              </a:solidFill>
              <a:sym typeface="Wingdings" panose="05000000000000000000" pitchFamily="2" charset="2"/>
            </a:rPr>
            <a:t> </a:t>
          </a:r>
          <a:r>
            <a:rPr lang="en-US" b="1" dirty="0">
              <a:solidFill>
                <a:srgbClr val="FFFF00"/>
              </a:solidFill>
            </a:rPr>
            <a:t>NLISI</a:t>
          </a:r>
          <a:endParaRPr lang="zh-CN" altLang="en-US" b="1" dirty="0">
            <a:solidFill>
              <a:srgbClr val="FFFF00"/>
            </a:solidFill>
          </a:endParaRPr>
        </a:p>
      </dgm:t>
    </dgm:pt>
    <dgm:pt modelId="{AB48A413-8CB3-47CE-AFCF-58DE7828D9CF}" type="parTrans" cxnId="{31441DA4-F4C8-4118-887C-75CE82BA04AE}">
      <dgm:prSet/>
      <dgm:spPr/>
      <dgm:t>
        <a:bodyPr/>
        <a:lstStyle/>
        <a:p>
          <a:endParaRPr lang="zh-CN" altLang="en-US"/>
        </a:p>
      </dgm:t>
    </dgm:pt>
    <dgm:pt modelId="{45590C08-3626-4EB4-AD28-A2208BADBE1B}" type="sibTrans" cxnId="{31441DA4-F4C8-4118-887C-75CE82BA04AE}">
      <dgm:prSet/>
      <dgm:spPr/>
      <dgm:t>
        <a:bodyPr/>
        <a:lstStyle/>
        <a:p>
          <a:endParaRPr lang="zh-CN" altLang="en-US"/>
        </a:p>
      </dgm:t>
    </dgm:pt>
    <dgm:pt modelId="{F0B5E1A7-A90D-48CA-82B9-88D0F198F16C}">
      <dgm:prSet phldrT="[文本]"/>
      <dgm:spPr/>
      <dgm:t>
        <a:bodyPr/>
        <a:lstStyle/>
        <a:p>
          <a:r>
            <a:rPr lang="en-US" altLang="zh-CN" dirty="0"/>
            <a:t>Define </a:t>
          </a:r>
          <a:r>
            <a:rPr lang="en-US" altLang="zh-CN" b="1" dirty="0">
              <a:solidFill>
                <a:srgbClr val="FFFF00"/>
              </a:solidFill>
            </a:rPr>
            <a:t>b</a:t>
          </a:r>
          <a:r>
            <a:rPr lang="en-US" b="1" dirty="0">
              <a:solidFill>
                <a:srgbClr val="FFFF00"/>
              </a:solidFill>
            </a:rPr>
            <a:t>urst threshold </a:t>
          </a:r>
          <a:r>
            <a:rPr lang="en-US" dirty="0"/>
            <a:t>(0.5 percentile) and </a:t>
          </a:r>
          <a:r>
            <a:rPr lang="en-US" b="1" dirty="0">
              <a:solidFill>
                <a:srgbClr val="FFFF00"/>
              </a:solidFill>
            </a:rPr>
            <a:t>pause threshold </a:t>
          </a:r>
          <a:r>
            <a:rPr lang="en-US" dirty="0"/>
            <a:t>(</a:t>
          </a:r>
          <a:r>
            <a:rPr lang="en-US" altLang="zh-CN" dirty="0"/>
            <a:t>99.5 percentile</a:t>
          </a:r>
          <a:r>
            <a:rPr lang="en-US" dirty="0"/>
            <a:t>) </a:t>
          </a:r>
          <a:endParaRPr lang="zh-CN" altLang="en-US" dirty="0"/>
        </a:p>
      </dgm:t>
    </dgm:pt>
    <dgm:pt modelId="{435DF19C-67C8-492A-BAC9-09F0323FE9EE}" type="parTrans" cxnId="{861BE9BD-E441-46F5-B3E3-5AB18A3A1443}">
      <dgm:prSet/>
      <dgm:spPr/>
      <dgm:t>
        <a:bodyPr/>
        <a:lstStyle/>
        <a:p>
          <a:endParaRPr lang="zh-CN" altLang="en-US"/>
        </a:p>
      </dgm:t>
    </dgm:pt>
    <dgm:pt modelId="{4AB7F02D-64A5-4050-949F-79FF94F9DB66}" type="sibTrans" cxnId="{861BE9BD-E441-46F5-B3E3-5AB18A3A1443}">
      <dgm:prSet/>
      <dgm:spPr/>
      <dgm:t>
        <a:bodyPr/>
        <a:lstStyle/>
        <a:p>
          <a:endParaRPr lang="zh-CN" altLang="en-US"/>
        </a:p>
      </dgm:t>
    </dgm:pt>
    <dgm:pt modelId="{5EE3D50B-56E1-4E0F-BC40-4229A89B0CA1}">
      <dgm:prSet phldrT="[文本]"/>
      <dgm:spPr/>
      <dgm:t>
        <a:bodyPr/>
        <a:lstStyle/>
        <a:p>
          <a:r>
            <a:rPr lang="en-US" dirty="0"/>
            <a:t>From each </a:t>
          </a:r>
          <a:r>
            <a:rPr lang="en-US" b="1" dirty="0">
              <a:solidFill>
                <a:srgbClr val="FFFF00"/>
              </a:solidFill>
            </a:rPr>
            <a:t>NLISI </a:t>
          </a:r>
          <a:r>
            <a:rPr lang="en-US" dirty="0"/>
            <a:t>in the seed set, </a:t>
          </a:r>
          <a:r>
            <a:rPr lang="en-US" b="1" dirty="0">
              <a:solidFill>
                <a:srgbClr val="FFFF00"/>
              </a:solidFill>
            </a:rPr>
            <a:t>extend</a:t>
          </a:r>
          <a:r>
            <a:rPr lang="en-US" dirty="0"/>
            <a:t> it to a set of the consecutive string of NLISIs</a:t>
          </a:r>
          <a:r>
            <a:rPr lang="zh-CN" altLang="en-US" dirty="0"/>
            <a:t>，</a:t>
          </a:r>
          <a:r>
            <a:rPr lang="en-US" dirty="0"/>
            <a:t>until the string reaches the </a:t>
          </a:r>
          <a:r>
            <a:rPr lang="en-US" b="1" dirty="0">
              <a:solidFill>
                <a:srgbClr val="FFFF00"/>
              </a:solidFill>
            </a:rPr>
            <a:t>smallest P-value</a:t>
          </a:r>
          <a:endParaRPr lang="zh-CN" altLang="en-US" b="1" dirty="0">
            <a:solidFill>
              <a:srgbClr val="FFFF00"/>
            </a:solidFill>
          </a:endParaRPr>
        </a:p>
      </dgm:t>
    </dgm:pt>
    <dgm:pt modelId="{B34EA404-8696-4806-AB9C-0A6F1F135C8A}" type="parTrans" cxnId="{B512BA12-DB9B-441B-ABE8-C29689024B9D}">
      <dgm:prSet/>
      <dgm:spPr/>
      <dgm:t>
        <a:bodyPr/>
        <a:lstStyle/>
        <a:p>
          <a:endParaRPr lang="zh-CN" altLang="en-US"/>
        </a:p>
      </dgm:t>
    </dgm:pt>
    <dgm:pt modelId="{C3DFFC21-25BA-4812-9C1C-91D81B0907B4}" type="sibTrans" cxnId="{B512BA12-DB9B-441B-ABE8-C29689024B9D}">
      <dgm:prSet/>
      <dgm:spPr/>
      <dgm:t>
        <a:bodyPr/>
        <a:lstStyle/>
        <a:p>
          <a:endParaRPr lang="zh-CN" altLang="en-US"/>
        </a:p>
      </dgm:t>
    </dgm:pt>
    <dgm:pt modelId="{E0E8563B-EBDF-492D-8478-122982C298E7}" type="pres">
      <dgm:prSet presAssocID="{76ABD99C-E10C-4D23-A83B-31E2CC5B5CB6}" presName="Name0" presStyleCnt="0">
        <dgm:presLayoutVars>
          <dgm:dir/>
          <dgm:animLvl val="lvl"/>
          <dgm:resizeHandles val="exact"/>
        </dgm:presLayoutVars>
      </dgm:prSet>
      <dgm:spPr/>
    </dgm:pt>
    <dgm:pt modelId="{D615A91C-3BCC-4C5A-B6CF-4EBFB0173507}" type="pres">
      <dgm:prSet presAssocID="{8A40FDEB-FF33-4ABC-BEC5-3B391BB0FC50}" presName="parTxOnly" presStyleLbl="node1" presStyleIdx="0" presStyleCnt="3">
        <dgm:presLayoutVars>
          <dgm:chMax val="0"/>
          <dgm:chPref val="0"/>
          <dgm:bulletEnabled val="1"/>
        </dgm:presLayoutVars>
      </dgm:prSet>
      <dgm:spPr/>
    </dgm:pt>
    <dgm:pt modelId="{97F8591C-7ED3-4971-B1C4-A71A7157F18C}" type="pres">
      <dgm:prSet presAssocID="{45590C08-3626-4EB4-AD28-A2208BADBE1B}" presName="parTxOnlySpace" presStyleCnt="0"/>
      <dgm:spPr/>
    </dgm:pt>
    <dgm:pt modelId="{89940E7D-B234-4CD7-BCB6-1043E334FEE4}" type="pres">
      <dgm:prSet presAssocID="{F0B5E1A7-A90D-48CA-82B9-88D0F198F16C}" presName="parTxOnly" presStyleLbl="node1" presStyleIdx="1" presStyleCnt="3">
        <dgm:presLayoutVars>
          <dgm:chMax val="0"/>
          <dgm:chPref val="0"/>
          <dgm:bulletEnabled val="1"/>
        </dgm:presLayoutVars>
      </dgm:prSet>
      <dgm:spPr/>
    </dgm:pt>
    <dgm:pt modelId="{2F6A0EAA-663A-4601-83FC-1A7DF504E256}" type="pres">
      <dgm:prSet presAssocID="{4AB7F02D-64A5-4050-949F-79FF94F9DB66}" presName="parTxOnlySpace" presStyleCnt="0"/>
      <dgm:spPr/>
    </dgm:pt>
    <dgm:pt modelId="{A0D95777-3E3F-44E8-83A6-9F5A0AA91115}" type="pres">
      <dgm:prSet presAssocID="{5EE3D50B-56E1-4E0F-BC40-4229A89B0CA1}" presName="parTxOnly" presStyleLbl="node1" presStyleIdx="2" presStyleCnt="3">
        <dgm:presLayoutVars>
          <dgm:chMax val="0"/>
          <dgm:chPref val="0"/>
          <dgm:bulletEnabled val="1"/>
        </dgm:presLayoutVars>
      </dgm:prSet>
      <dgm:spPr/>
    </dgm:pt>
  </dgm:ptLst>
  <dgm:cxnLst>
    <dgm:cxn modelId="{B512BA12-DB9B-441B-ABE8-C29689024B9D}" srcId="{76ABD99C-E10C-4D23-A83B-31E2CC5B5CB6}" destId="{5EE3D50B-56E1-4E0F-BC40-4229A89B0CA1}" srcOrd="2" destOrd="0" parTransId="{B34EA404-8696-4806-AB9C-0A6F1F135C8A}" sibTransId="{C3DFFC21-25BA-4812-9C1C-91D81B0907B4}"/>
    <dgm:cxn modelId="{68D1823C-096C-4FB7-AB51-058DE6896320}" type="presOf" srcId="{8A40FDEB-FF33-4ABC-BEC5-3B391BB0FC50}" destId="{D615A91C-3BCC-4C5A-B6CF-4EBFB0173507}" srcOrd="0" destOrd="0" presId="urn:microsoft.com/office/officeart/2005/8/layout/chevron1"/>
    <dgm:cxn modelId="{40EAC797-7F0F-4C38-AA15-6BD9CDF86F04}" type="presOf" srcId="{5EE3D50B-56E1-4E0F-BC40-4229A89B0CA1}" destId="{A0D95777-3E3F-44E8-83A6-9F5A0AA91115}" srcOrd="0" destOrd="0" presId="urn:microsoft.com/office/officeart/2005/8/layout/chevron1"/>
    <dgm:cxn modelId="{31441DA4-F4C8-4118-887C-75CE82BA04AE}" srcId="{76ABD99C-E10C-4D23-A83B-31E2CC5B5CB6}" destId="{8A40FDEB-FF33-4ABC-BEC5-3B391BB0FC50}" srcOrd="0" destOrd="0" parTransId="{AB48A413-8CB3-47CE-AFCF-58DE7828D9CF}" sibTransId="{45590C08-3626-4EB4-AD28-A2208BADBE1B}"/>
    <dgm:cxn modelId="{538979AE-B3CE-4C03-B1C4-EBC6B61B79F9}" type="presOf" srcId="{F0B5E1A7-A90D-48CA-82B9-88D0F198F16C}" destId="{89940E7D-B234-4CD7-BCB6-1043E334FEE4}" srcOrd="0" destOrd="0" presId="urn:microsoft.com/office/officeart/2005/8/layout/chevron1"/>
    <dgm:cxn modelId="{861BE9BD-E441-46F5-B3E3-5AB18A3A1443}" srcId="{76ABD99C-E10C-4D23-A83B-31E2CC5B5CB6}" destId="{F0B5E1A7-A90D-48CA-82B9-88D0F198F16C}" srcOrd="1" destOrd="0" parTransId="{435DF19C-67C8-492A-BAC9-09F0323FE9EE}" sibTransId="{4AB7F02D-64A5-4050-949F-79FF94F9DB66}"/>
    <dgm:cxn modelId="{FE5159DA-E228-4656-A20F-588868BD3D7C}" type="presOf" srcId="{76ABD99C-E10C-4D23-A83B-31E2CC5B5CB6}" destId="{E0E8563B-EBDF-492D-8478-122982C298E7}" srcOrd="0" destOrd="0" presId="urn:microsoft.com/office/officeart/2005/8/layout/chevron1"/>
    <dgm:cxn modelId="{7A1BBBDF-D394-4738-969C-65E99552CD28}" type="presParOf" srcId="{E0E8563B-EBDF-492D-8478-122982C298E7}" destId="{D615A91C-3BCC-4C5A-B6CF-4EBFB0173507}" srcOrd="0" destOrd="0" presId="urn:microsoft.com/office/officeart/2005/8/layout/chevron1"/>
    <dgm:cxn modelId="{C1F46EFB-C3F1-49C8-B1D7-F6191E230FF4}" type="presParOf" srcId="{E0E8563B-EBDF-492D-8478-122982C298E7}" destId="{97F8591C-7ED3-4971-B1C4-A71A7157F18C}" srcOrd="1" destOrd="0" presId="urn:microsoft.com/office/officeart/2005/8/layout/chevron1"/>
    <dgm:cxn modelId="{0D30CF5B-31DE-4052-89DB-3F03F33338EB}" type="presParOf" srcId="{E0E8563B-EBDF-492D-8478-122982C298E7}" destId="{89940E7D-B234-4CD7-BCB6-1043E334FEE4}" srcOrd="2" destOrd="0" presId="urn:microsoft.com/office/officeart/2005/8/layout/chevron1"/>
    <dgm:cxn modelId="{FA3A0C31-1AA4-43CA-AA3C-A83EDF5C5E9C}" type="presParOf" srcId="{E0E8563B-EBDF-492D-8478-122982C298E7}" destId="{2F6A0EAA-663A-4601-83FC-1A7DF504E256}" srcOrd="3" destOrd="0" presId="urn:microsoft.com/office/officeart/2005/8/layout/chevron1"/>
    <dgm:cxn modelId="{7255A961-95E7-44D4-95CF-4331888FE467}" type="presParOf" srcId="{E0E8563B-EBDF-492D-8478-122982C298E7}" destId="{A0D95777-3E3F-44E8-83A6-9F5A0AA91115}"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4FCFB1-AA56-44E4-B5F1-CE905F1C62EB}"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zh-CN" altLang="en-US"/>
        </a:p>
      </dgm:t>
    </dgm:pt>
    <dgm:pt modelId="{15A957F9-1190-48CE-BAF4-7366D7BE2BD1}" type="asst">
      <dgm:prSet phldrT="[文本]" custT="1"/>
      <dgm:spPr>
        <a:solidFill>
          <a:schemeClr val="bg1">
            <a:lumMod val="95000"/>
          </a:schemeClr>
        </a:solidFill>
      </dgm:spPr>
      <dgm:t>
        <a:bodyPr/>
        <a:lstStyle/>
        <a:p>
          <a:r>
            <a:rPr lang="en-US" altLang="zh-CN" sz="1600" dirty="0">
              <a:latin typeface="Times New Roman" panose="02020603050405020304" pitchFamily="18" charset="0"/>
              <a:cs typeface="Times New Roman" panose="02020603050405020304" pitchFamily="18" charset="0"/>
            </a:rPr>
            <a:t>1. Duration</a:t>
          </a:r>
        </a:p>
        <a:p>
          <a:r>
            <a:rPr lang="en-US" altLang="zh-CN" sz="1600" dirty="0">
              <a:latin typeface="Times New Roman" panose="02020603050405020304" pitchFamily="18" charset="0"/>
              <a:cs typeface="Times New Roman" panose="02020603050405020304" pitchFamily="18" charset="0"/>
            </a:rPr>
            <a:t>2.  </a:t>
          </a:r>
          <a:r>
            <a:rPr lang="en-US" altLang="zh-CN" sz="1600" dirty="0" err="1">
              <a:latin typeface="Times New Roman" panose="02020603050405020304" pitchFamily="18" charset="0"/>
              <a:cs typeface="Times New Roman" panose="02020603050405020304" pitchFamily="18" charset="0"/>
            </a:rPr>
            <a:t>Intraburst</a:t>
          </a:r>
          <a:r>
            <a:rPr lang="en-US" altLang="zh-CN" sz="1600" dirty="0">
              <a:latin typeface="Times New Roman" panose="02020603050405020304" pitchFamily="18" charset="0"/>
              <a:cs typeface="Times New Roman" panose="02020603050405020304" pitchFamily="18" charset="0"/>
            </a:rPr>
            <a:t>/pause/tonic frequency </a:t>
          </a:r>
        </a:p>
        <a:p>
          <a:r>
            <a:rPr lang="en-US" altLang="zh-CN" sz="1600" dirty="0">
              <a:latin typeface="Times New Roman" panose="02020603050405020304" pitchFamily="18" charset="0"/>
              <a:cs typeface="Times New Roman" panose="02020603050405020304" pitchFamily="18" charset="0"/>
            </a:rPr>
            <a:t>3. Number of spikes</a:t>
          </a:r>
        </a:p>
      </dgm:t>
    </dgm:pt>
    <dgm:pt modelId="{6915C762-3621-45A8-AA93-5C90F14589B1}" type="parTrans" cxnId="{71432B2E-D3C7-4B12-A2FB-CADAD48EC161}">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7FB6E57F-798B-4B19-9910-3E5266F291B9}" type="sibTrans" cxnId="{71432B2E-D3C7-4B12-A2FB-CADAD48EC161}">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02F9FA99-91BA-4D15-9BE1-FCCAD29B4B96}">
      <dgm:prSet phldrT="[文本]" custT="1"/>
      <dgm:spPr>
        <a:solidFill>
          <a:schemeClr val="bg1">
            <a:lumMod val="65000"/>
          </a:schemeClr>
        </a:solidFill>
      </dgm:spPr>
      <dgm:t>
        <a:bodyPr/>
        <a:lstStyle/>
        <a:p>
          <a:r>
            <a:rPr lang="en-US" altLang="zh-CN" sz="1600" dirty="0">
              <a:latin typeface="Times New Roman" panose="02020603050405020304" pitchFamily="18" charset="0"/>
              <a:cs typeface="Times New Roman" panose="02020603050405020304" pitchFamily="18" charset="0"/>
            </a:rPr>
            <a:t>Median </a:t>
          </a:r>
          <a:endParaRPr lang="zh-CN" altLang="en-US" sz="1600" dirty="0">
            <a:latin typeface="Times New Roman" panose="02020603050405020304" pitchFamily="18" charset="0"/>
            <a:cs typeface="Times New Roman" panose="02020603050405020304" pitchFamily="18" charset="0"/>
          </a:endParaRPr>
        </a:p>
      </dgm:t>
    </dgm:pt>
    <dgm:pt modelId="{877652B2-5FB6-4E88-AB45-0FF51AD566B6}" type="parTrans" cxnId="{5F322E56-5138-4CED-9B95-658F229147DB}">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49F3E2F8-B803-4C93-BF69-6179BD4FAEB7}" type="sibTrans" cxnId="{5F322E56-5138-4CED-9B95-658F229147DB}">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9545AC35-4486-471F-97E8-1A586B5D2D05}">
      <dgm:prSet phldrT="[文本]" custT="1"/>
      <dgm:spPr>
        <a:solidFill>
          <a:schemeClr val="bg1">
            <a:lumMod val="65000"/>
          </a:schemeClr>
        </a:solidFill>
      </dgm:spPr>
      <dgm:t>
        <a:bodyPr/>
        <a:lstStyle/>
        <a:p>
          <a:r>
            <a:rPr lang="en-US" altLang="zh-CN" sz="1600" dirty="0">
              <a:latin typeface="Times New Roman" panose="02020603050405020304" pitchFamily="18" charset="0"/>
              <a:cs typeface="Times New Roman" panose="02020603050405020304" pitchFamily="18" charset="0"/>
            </a:rPr>
            <a:t>Coefficient of  variation </a:t>
          </a:r>
          <a:endParaRPr lang="zh-CN" altLang="en-US" sz="1600" dirty="0">
            <a:latin typeface="Times New Roman" panose="02020603050405020304" pitchFamily="18" charset="0"/>
            <a:cs typeface="Times New Roman" panose="02020603050405020304" pitchFamily="18" charset="0"/>
          </a:endParaRPr>
        </a:p>
      </dgm:t>
    </dgm:pt>
    <dgm:pt modelId="{8CE5E70F-4889-4F97-A953-FEE48C5616A7}" type="parTrans" cxnId="{358EC0BE-10B0-4628-B18B-9E04483B7A46}">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9D0BE978-15CF-4885-AB0D-C429BCD2D0F8}" type="sibTrans" cxnId="{358EC0BE-10B0-4628-B18B-9E04483B7A46}">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E008DEA5-842F-457A-BD5A-ABB281012888}">
      <dgm:prSet phldrT="[文本]" custT="1"/>
      <dgm:spPr>
        <a:solidFill>
          <a:schemeClr val="bg1">
            <a:lumMod val="65000"/>
          </a:schemeClr>
        </a:solidFill>
      </dgm:spPr>
      <dgm:t>
        <a:bodyPr/>
        <a:lstStyle/>
        <a:p>
          <a:r>
            <a:rPr lang="en-US" altLang="zh-CN" sz="1600" dirty="0">
              <a:latin typeface="Times New Roman" panose="02020603050405020304" pitchFamily="18" charset="0"/>
              <a:cs typeface="Times New Roman" panose="02020603050405020304" pitchFamily="18" charset="0"/>
            </a:rPr>
            <a:t>Kurtosis </a:t>
          </a:r>
          <a:endParaRPr lang="zh-CN" altLang="en-US" sz="1600" dirty="0">
            <a:latin typeface="Times New Roman" panose="02020603050405020304" pitchFamily="18" charset="0"/>
            <a:cs typeface="Times New Roman" panose="02020603050405020304" pitchFamily="18" charset="0"/>
          </a:endParaRPr>
        </a:p>
      </dgm:t>
    </dgm:pt>
    <dgm:pt modelId="{C93B3E10-97F8-4017-AE10-2B49E63DB67B}" type="parTrans" cxnId="{B4F3A40A-3562-4923-A78C-A8DC45C572A5}">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FC5CD235-1590-48F7-B847-25F41D3F9BA4}" type="sibTrans" cxnId="{B4F3A40A-3562-4923-A78C-A8DC45C572A5}">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BCAB3738-CF66-4ECE-A6D2-ED00170BC5C0}">
      <dgm:prSet phldrT="[文本]" custT="1"/>
      <dgm:spPr>
        <a:solidFill>
          <a:schemeClr val="bg1">
            <a:lumMod val="65000"/>
          </a:schemeClr>
        </a:solidFill>
      </dgm:spPr>
      <dgm:t>
        <a:bodyPr/>
        <a:lstStyle/>
        <a:p>
          <a:r>
            <a:rPr lang="en-US" altLang="zh-CN" sz="1600" dirty="0">
              <a:latin typeface="Times New Roman" panose="02020603050405020304" pitchFamily="18" charset="0"/>
              <a:cs typeface="Times New Roman" panose="02020603050405020304" pitchFamily="18" charset="0"/>
            </a:rPr>
            <a:t>Mean </a:t>
          </a:r>
          <a:endParaRPr lang="zh-CN" altLang="en-US" sz="1600" dirty="0">
            <a:latin typeface="Times New Roman" panose="02020603050405020304" pitchFamily="18" charset="0"/>
            <a:cs typeface="Times New Roman" panose="02020603050405020304" pitchFamily="18" charset="0"/>
          </a:endParaRPr>
        </a:p>
      </dgm:t>
    </dgm:pt>
    <dgm:pt modelId="{900A587B-E0EB-4639-8A5D-0F836C9F241F}" type="parTrans" cxnId="{F6A8C568-BC43-403B-B204-6C3DF44918A6}">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4280499F-6D4A-4CEF-9AB2-56F9E78B1FB1}" type="sibTrans" cxnId="{F6A8C568-BC43-403B-B204-6C3DF44918A6}">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0795B94F-EB90-4767-95F5-5A0F91D3FCCB}">
      <dgm:prSet phldrT="[文本]" custT="1"/>
      <dgm:spPr/>
      <dgm:t>
        <a:bodyPr/>
        <a:lstStyle/>
        <a:p>
          <a:r>
            <a:rPr lang="en-US" altLang="zh-CN" sz="1600" dirty="0">
              <a:latin typeface="Times New Roman" panose="02020603050405020304" pitchFamily="18" charset="0"/>
              <a:cs typeface="Times New Roman" panose="02020603050405020304" pitchFamily="18" charset="0"/>
            </a:rPr>
            <a:t>Bursts &amp; Pauses &amp; Tonics </a:t>
          </a:r>
          <a:endParaRPr lang="zh-CN" altLang="en-US" sz="1600" dirty="0">
            <a:latin typeface="Times New Roman" panose="02020603050405020304" pitchFamily="18" charset="0"/>
            <a:cs typeface="Times New Roman" panose="02020603050405020304" pitchFamily="18" charset="0"/>
          </a:endParaRPr>
        </a:p>
      </dgm:t>
    </dgm:pt>
    <dgm:pt modelId="{4EA1B71A-312F-4A56-8C3E-B1FB15CA944B}" type="parTrans" cxnId="{126922D4-FD81-439E-AF49-7134CB043081}">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CF0BAA3A-4002-401D-AABF-FA4080D31501}" type="sibTrans" cxnId="{126922D4-FD81-439E-AF49-7134CB043081}">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E946B6C7-DC33-4498-B20D-5C184BF1DF1E}">
      <dgm:prSet phldrT="[文本]" custT="1"/>
      <dgm:spPr>
        <a:solidFill>
          <a:schemeClr val="bg1">
            <a:lumMod val="65000"/>
          </a:schemeClr>
        </a:solidFill>
      </dgm:spPr>
      <dgm:t>
        <a:bodyPr/>
        <a:lstStyle/>
        <a:p>
          <a:r>
            <a:rPr lang="en-US" altLang="en-US" sz="1600" dirty="0">
              <a:latin typeface="Times New Roman" panose="02020603050405020304" pitchFamily="18" charset="0"/>
              <a:cs typeface="Times New Roman" panose="02020603050405020304" pitchFamily="18" charset="0"/>
            </a:rPr>
            <a:t>Skewness</a:t>
          </a:r>
          <a:endParaRPr lang="zh-CN" altLang="en-US" sz="1600" dirty="0">
            <a:latin typeface="Times New Roman" panose="02020603050405020304" pitchFamily="18" charset="0"/>
            <a:cs typeface="Times New Roman" panose="02020603050405020304" pitchFamily="18" charset="0"/>
          </a:endParaRPr>
        </a:p>
      </dgm:t>
    </dgm:pt>
    <dgm:pt modelId="{C471A7EA-7173-4551-9FCD-B6E322703581}" type="parTrans" cxnId="{70B51821-5766-4A65-A344-4E72DFA7D323}">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C188076B-BB6B-4DF9-9459-E84E015C543D}" type="sibTrans" cxnId="{70B51821-5766-4A65-A344-4E72DFA7D323}">
      <dgm:prSet/>
      <dgm:spPr/>
      <dgm:t>
        <a:bodyPr/>
        <a:lstStyle/>
        <a:p>
          <a:endParaRPr lang="zh-CN" altLang="en-US" sz="1600">
            <a:latin typeface="Times New Roman" panose="02020603050405020304" pitchFamily="18" charset="0"/>
            <a:cs typeface="Times New Roman" panose="02020603050405020304" pitchFamily="18" charset="0"/>
          </a:endParaRPr>
        </a:p>
      </dgm:t>
    </dgm:pt>
    <dgm:pt modelId="{86EB0605-40FC-42C2-852C-32248C7F17B7}" type="asst">
      <dgm:prSet custT="1"/>
      <dgm:spPr>
        <a:solidFill>
          <a:schemeClr val="bg1">
            <a:lumMod val="95000"/>
          </a:schemeClr>
        </a:solidFill>
      </dgm:spPr>
      <dgm:t>
        <a:bodyPr/>
        <a:lstStyle/>
        <a:p>
          <a:r>
            <a:rPr lang="en-US" altLang="zh-CN" sz="1600" dirty="0">
              <a:latin typeface="Times New Roman" panose="02020603050405020304" pitchFamily="18" charset="0"/>
              <a:cs typeface="Times New Roman" panose="02020603050405020304" pitchFamily="18" charset="0"/>
            </a:rPr>
            <a:t>4. Within burst/pause/tonic ISIs</a:t>
          </a:r>
        </a:p>
        <a:p>
          <a:r>
            <a:rPr lang="en-US" altLang="zh-CN" sz="1600" dirty="0">
              <a:latin typeface="Times New Roman" panose="02020603050405020304" pitchFamily="18" charset="0"/>
              <a:cs typeface="Times New Roman" panose="02020603050405020304" pitchFamily="18" charset="0"/>
            </a:rPr>
            <a:t>5. Instantaneous firing frequency</a:t>
          </a:r>
          <a:endParaRPr lang="zh-CN" altLang="en-US" sz="1600" dirty="0"/>
        </a:p>
      </dgm:t>
    </dgm:pt>
    <dgm:pt modelId="{38F2A5C5-39E0-477C-A137-B5F6C57B09D7}" type="sibTrans" cxnId="{3901B045-27DD-4180-9296-E7416B982A96}">
      <dgm:prSet/>
      <dgm:spPr/>
      <dgm:t>
        <a:bodyPr/>
        <a:lstStyle/>
        <a:p>
          <a:endParaRPr lang="zh-CN" altLang="en-US" sz="1600"/>
        </a:p>
      </dgm:t>
    </dgm:pt>
    <dgm:pt modelId="{1A888B36-15E6-4655-B4C0-D40D1A24124A}" type="parTrans" cxnId="{3901B045-27DD-4180-9296-E7416B982A96}">
      <dgm:prSet/>
      <dgm:spPr/>
      <dgm:t>
        <a:bodyPr/>
        <a:lstStyle/>
        <a:p>
          <a:endParaRPr lang="zh-CN" altLang="en-US" sz="1600"/>
        </a:p>
      </dgm:t>
    </dgm:pt>
    <dgm:pt modelId="{3E9F36D2-1961-40AA-833B-9E782354B6E4}" type="pres">
      <dgm:prSet presAssocID="{BE4FCFB1-AA56-44E4-B5F1-CE905F1C62EB}" presName="hierChild1" presStyleCnt="0">
        <dgm:presLayoutVars>
          <dgm:orgChart val="1"/>
          <dgm:chPref val="1"/>
          <dgm:dir/>
          <dgm:animOne val="branch"/>
          <dgm:animLvl val="lvl"/>
          <dgm:resizeHandles/>
        </dgm:presLayoutVars>
      </dgm:prSet>
      <dgm:spPr/>
    </dgm:pt>
    <dgm:pt modelId="{791E0118-AAF0-418D-A990-6A280404A549}" type="pres">
      <dgm:prSet presAssocID="{0795B94F-EB90-4767-95F5-5A0F91D3FCCB}" presName="hierRoot1" presStyleCnt="0">
        <dgm:presLayoutVars>
          <dgm:hierBranch val="init"/>
        </dgm:presLayoutVars>
      </dgm:prSet>
      <dgm:spPr/>
    </dgm:pt>
    <dgm:pt modelId="{54EBDC8D-B23D-46F7-8FD3-09AC108247EA}" type="pres">
      <dgm:prSet presAssocID="{0795B94F-EB90-4767-95F5-5A0F91D3FCCB}" presName="rootComposite1" presStyleCnt="0"/>
      <dgm:spPr/>
    </dgm:pt>
    <dgm:pt modelId="{5FABA3CE-5B7B-42CD-B823-20E3278C4671}" type="pres">
      <dgm:prSet presAssocID="{0795B94F-EB90-4767-95F5-5A0F91D3FCCB}" presName="rootText1" presStyleLbl="node0" presStyleIdx="0" presStyleCnt="1" custScaleX="161104" custScaleY="125016" custLinFactNeighborX="-23887" custLinFactNeighborY="-2345">
        <dgm:presLayoutVars>
          <dgm:chPref val="3"/>
        </dgm:presLayoutVars>
      </dgm:prSet>
      <dgm:spPr/>
    </dgm:pt>
    <dgm:pt modelId="{79FFB27C-F67C-4B69-A3DC-0841C9AF6EDC}" type="pres">
      <dgm:prSet presAssocID="{0795B94F-EB90-4767-95F5-5A0F91D3FCCB}" presName="rootConnector1" presStyleLbl="node1" presStyleIdx="0" presStyleCnt="0"/>
      <dgm:spPr/>
    </dgm:pt>
    <dgm:pt modelId="{5DB957CD-7B4A-4E77-8D0C-AB4B4FAC0184}" type="pres">
      <dgm:prSet presAssocID="{0795B94F-EB90-4767-95F5-5A0F91D3FCCB}" presName="hierChild2" presStyleCnt="0"/>
      <dgm:spPr/>
    </dgm:pt>
    <dgm:pt modelId="{0F6D2FDE-2CC0-4FDC-8CD4-8EA84A749DA8}" type="pres">
      <dgm:prSet presAssocID="{900A587B-E0EB-4639-8A5D-0F836C9F241F}" presName="Name64" presStyleLbl="parChTrans1D2" presStyleIdx="0" presStyleCnt="7"/>
      <dgm:spPr/>
    </dgm:pt>
    <dgm:pt modelId="{B13C3EF8-6007-4B94-BD01-67EEE486CB6B}" type="pres">
      <dgm:prSet presAssocID="{BCAB3738-CF66-4ECE-A6D2-ED00170BC5C0}" presName="hierRoot2" presStyleCnt="0">
        <dgm:presLayoutVars>
          <dgm:hierBranch val="init"/>
        </dgm:presLayoutVars>
      </dgm:prSet>
      <dgm:spPr/>
    </dgm:pt>
    <dgm:pt modelId="{8D5B4D68-C612-4DE9-9346-BA26239D8A67}" type="pres">
      <dgm:prSet presAssocID="{BCAB3738-CF66-4ECE-A6D2-ED00170BC5C0}" presName="rootComposite" presStyleCnt="0"/>
      <dgm:spPr/>
    </dgm:pt>
    <dgm:pt modelId="{88A52A40-0C68-4699-87E4-8051E7F6CA04}" type="pres">
      <dgm:prSet presAssocID="{BCAB3738-CF66-4ECE-A6D2-ED00170BC5C0}" presName="rootText" presStyleLbl="node2" presStyleIdx="0" presStyleCnt="5">
        <dgm:presLayoutVars>
          <dgm:chPref val="3"/>
        </dgm:presLayoutVars>
      </dgm:prSet>
      <dgm:spPr/>
    </dgm:pt>
    <dgm:pt modelId="{EB8960B1-B835-4287-A089-CDD175904F47}" type="pres">
      <dgm:prSet presAssocID="{BCAB3738-CF66-4ECE-A6D2-ED00170BC5C0}" presName="rootConnector" presStyleLbl="node2" presStyleIdx="0" presStyleCnt="5"/>
      <dgm:spPr/>
    </dgm:pt>
    <dgm:pt modelId="{14B9B882-F942-4B8C-AABF-5C2365876811}" type="pres">
      <dgm:prSet presAssocID="{BCAB3738-CF66-4ECE-A6D2-ED00170BC5C0}" presName="hierChild4" presStyleCnt="0"/>
      <dgm:spPr/>
    </dgm:pt>
    <dgm:pt modelId="{3636FCE8-283A-4C0A-8ADD-17493FCE67BF}" type="pres">
      <dgm:prSet presAssocID="{BCAB3738-CF66-4ECE-A6D2-ED00170BC5C0}" presName="hierChild5" presStyleCnt="0"/>
      <dgm:spPr/>
    </dgm:pt>
    <dgm:pt modelId="{70B97E8D-A095-411D-A010-F8B28816AA16}" type="pres">
      <dgm:prSet presAssocID="{877652B2-5FB6-4E88-AB45-0FF51AD566B6}" presName="Name64" presStyleLbl="parChTrans1D2" presStyleIdx="1" presStyleCnt="7"/>
      <dgm:spPr/>
    </dgm:pt>
    <dgm:pt modelId="{07B607E3-E6EE-4078-B295-7423493D9DB4}" type="pres">
      <dgm:prSet presAssocID="{02F9FA99-91BA-4D15-9BE1-FCCAD29B4B96}" presName="hierRoot2" presStyleCnt="0">
        <dgm:presLayoutVars>
          <dgm:hierBranch val="init"/>
        </dgm:presLayoutVars>
      </dgm:prSet>
      <dgm:spPr/>
    </dgm:pt>
    <dgm:pt modelId="{5EC35D6B-AD8E-4099-8B77-96CCA5DF555F}" type="pres">
      <dgm:prSet presAssocID="{02F9FA99-91BA-4D15-9BE1-FCCAD29B4B96}" presName="rootComposite" presStyleCnt="0"/>
      <dgm:spPr/>
    </dgm:pt>
    <dgm:pt modelId="{2D8A1508-2001-4B77-8D12-65C3A7F59396}" type="pres">
      <dgm:prSet presAssocID="{02F9FA99-91BA-4D15-9BE1-FCCAD29B4B96}" presName="rootText" presStyleLbl="node2" presStyleIdx="1" presStyleCnt="5">
        <dgm:presLayoutVars>
          <dgm:chPref val="3"/>
        </dgm:presLayoutVars>
      </dgm:prSet>
      <dgm:spPr/>
    </dgm:pt>
    <dgm:pt modelId="{72EE4428-3B46-4240-8206-E20FB6339778}" type="pres">
      <dgm:prSet presAssocID="{02F9FA99-91BA-4D15-9BE1-FCCAD29B4B96}" presName="rootConnector" presStyleLbl="node2" presStyleIdx="1" presStyleCnt="5"/>
      <dgm:spPr/>
    </dgm:pt>
    <dgm:pt modelId="{BC4AB3A3-E2B9-4521-BCCB-78221F49D8BE}" type="pres">
      <dgm:prSet presAssocID="{02F9FA99-91BA-4D15-9BE1-FCCAD29B4B96}" presName="hierChild4" presStyleCnt="0"/>
      <dgm:spPr/>
    </dgm:pt>
    <dgm:pt modelId="{D3133853-2039-4FDE-883A-70B9BAD3B47B}" type="pres">
      <dgm:prSet presAssocID="{02F9FA99-91BA-4D15-9BE1-FCCAD29B4B96}" presName="hierChild5" presStyleCnt="0"/>
      <dgm:spPr/>
    </dgm:pt>
    <dgm:pt modelId="{0E9ED3DE-CA4D-4450-9D8D-DA022225E27F}" type="pres">
      <dgm:prSet presAssocID="{8CE5E70F-4889-4F97-A953-FEE48C5616A7}" presName="Name64" presStyleLbl="parChTrans1D2" presStyleIdx="2" presStyleCnt="7"/>
      <dgm:spPr/>
    </dgm:pt>
    <dgm:pt modelId="{26568429-D702-4B12-940F-EC9DF5233FCA}" type="pres">
      <dgm:prSet presAssocID="{9545AC35-4486-471F-97E8-1A586B5D2D05}" presName="hierRoot2" presStyleCnt="0">
        <dgm:presLayoutVars>
          <dgm:hierBranch val="init"/>
        </dgm:presLayoutVars>
      </dgm:prSet>
      <dgm:spPr/>
    </dgm:pt>
    <dgm:pt modelId="{F98618EB-2965-42E9-B8B0-FB92B8AF2540}" type="pres">
      <dgm:prSet presAssocID="{9545AC35-4486-471F-97E8-1A586B5D2D05}" presName="rootComposite" presStyleCnt="0"/>
      <dgm:spPr/>
    </dgm:pt>
    <dgm:pt modelId="{0B644792-5BD1-4390-8055-CE0A479488D1}" type="pres">
      <dgm:prSet presAssocID="{9545AC35-4486-471F-97E8-1A586B5D2D05}" presName="rootText" presStyleLbl="node2" presStyleIdx="2" presStyleCnt="5">
        <dgm:presLayoutVars>
          <dgm:chPref val="3"/>
        </dgm:presLayoutVars>
      </dgm:prSet>
      <dgm:spPr/>
    </dgm:pt>
    <dgm:pt modelId="{2162CCD4-3440-488B-AF85-7F7228D4E3F6}" type="pres">
      <dgm:prSet presAssocID="{9545AC35-4486-471F-97E8-1A586B5D2D05}" presName="rootConnector" presStyleLbl="node2" presStyleIdx="2" presStyleCnt="5"/>
      <dgm:spPr/>
    </dgm:pt>
    <dgm:pt modelId="{C14F591B-E346-4FD7-9B93-355D24E4671D}" type="pres">
      <dgm:prSet presAssocID="{9545AC35-4486-471F-97E8-1A586B5D2D05}" presName="hierChild4" presStyleCnt="0"/>
      <dgm:spPr/>
    </dgm:pt>
    <dgm:pt modelId="{C4CA0101-8FFA-426A-A5D4-266C716912E7}" type="pres">
      <dgm:prSet presAssocID="{9545AC35-4486-471F-97E8-1A586B5D2D05}" presName="hierChild5" presStyleCnt="0"/>
      <dgm:spPr/>
    </dgm:pt>
    <dgm:pt modelId="{EA84F7E5-9949-4051-B083-2F59C243889E}" type="pres">
      <dgm:prSet presAssocID="{C93B3E10-97F8-4017-AE10-2B49E63DB67B}" presName="Name64" presStyleLbl="parChTrans1D2" presStyleIdx="3" presStyleCnt="7"/>
      <dgm:spPr/>
    </dgm:pt>
    <dgm:pt modelId="{86FED0CC-4456-4791-9DAB-425B9F96F5A6}" type="pres">
      <dgm:prSet presAssocID="{E008DEA5-842F-457A-BD5A-ABB281012888}" presName="hierRoot2" presStyleCnt="0">
        <dgm:presLayoutVars>
          <dgm:hierBranch val="init"/>
        </dgm:presLayoutVars>
      </dgm:prSet>
      <dgm:spPr/>
    </dgm:pt>
    <dgm:pt modelId="{FC888B41-D983-4757-ACDB-C81F923DF6FD}" type="pres">
      <dgm:prSet presAssocID="{E008DEA5-842F-457A-BD5A-ABB281012888}" presName="rootComposite" presStyleCnt="0"/>
      <dgm:spPr/>
    </dgm:pt>
    <dgm:pt modelId="{12B494BA-43E8-4284-940E-9119211E2CCF}" type="pres">
      <dgm:prSet presAssocID="{E008DEA5-842F-457A-BD5A-ABB281012888}" presName="rootText" presStyleLbl="node2" presStyleIdx="3" presStyleCnt="5" custLinFactNeighborX="3699">
        <dgm:presLayoutVars>
          <dgm:chPref val="3"/>
        </dgm:presLayoutVars>
      </dgm:prSet>
      <dgm:spPr/>
    </dgm:pt>
    <dgm:pt modelId="{2175CDEE-FD22-4703-B5C0-5E7B7FA26325}" type="pres">
      <dgm:prSet presAssocID="{E008DEA5-842F-457A-BD5A-ABB281012888}" presName="rootConnector" presStyleLbl="node2" presStyleIdx="3" presStyleCnt="5"/>
      <dgm:spPr/>
    </dgm:pt>
    <dgm:pt modelId="{ADB3E8FE-672C-4648-A981-1F41BD261486}" type="pres">
      <dgm:prSet presAssocID="{E008DEA5-842F-457A-BD5A-ABB281012888}" presName="hierChild4" presStyleCnt="0"/>
      <dgm:spPr/>
    </dgm:pt>
    <dgm:pt modelId="{D01FE613-CC09-4450-B274-116BA19AD349}" type="pres">
      <dgm:prSet presAssocID="{E008DEA5-842F-457A-BD5A-ABB281012888}" presName="hierChild5" presStyleCnt="0"/>
      <dgm:spPr/>
    </dgm:pt>
    <dgm:pt modelId="{181E34AD-9CF5-4A47-B049-CE0EB07B8B0F}" type="pres">
      <dgm:prSet presAssocID="{C471A7EA-7173-4551-9FCD-B6E322703581}" presName="Name64" presStyleLbl="parChTrans1D2" presStyleIdx="4" presStyleCnt="7"/>
      <dgm:spPr/>
    </dgm:pt>
    <dgm:pt modelId="{B0BA3E32-07EA-4351-9183-EB8560E18BCA}" type="pres">
      <dgm:prSet presAssocID="{E946B6C7-DC33-4498-B20D-5C184BF1DF1E}" presName="hierRoot2" presStyleCnt="0">
        <dgm:presLayoutVars>
          <dgm:hierBranch val="init"/>
        </dgm:presLayoutVars>
      </dgm:prSet>
      <dgm:spPr/>
    </dgm:pt>
    <dgm:pt modelId="{1CBBD243-5ECA-44AE-A3BE-9E5712BEE37C}" type="pres">
      <dgm:prSet presAssocID="{E946B6C7-DC33-4498-B20D-5C184BF1DF1E}" presName="rootComposite" presStyleCnt="0"/>
      <dgm:spPr/>
    </dgm:pt>
    <dgm:pt modelId="{2294F9E0-ADE2-454F-B26D-AFCFD22BFE09}" type="pres">
      <dgm:prSet presAssocID="{E946B6C7-DC33-4498-B20D-5C184BF1DF1E}" presName="rootText" presStyleLbl="node2" presStyleIdx="4" presStyleCnt="5">
        <dgm:presLayoutVars>
          <dgm:chPref val="3"/>
        </dgm:presLayoutVars>
      </dgm:prSet>
      <dgm:spPr/>
    </dgm:pt>
    <dgm:pt modelId="{2E965517-97F4-496F-A2E6-FC44D6CB8777}" type="pres">
      <dgm:prSet presAssocID="{E946B6C7-DC33-4498-B20D-5C184BF1DF1E}" presName="rootConnector" presStyleLbl="node2" presStyleIdx="4" presStyleCnt="5"/>
      <dgm:spPr/>
    </dgm:pt>
    <dgm:pt modelId="{4ABDA28D-C12C-44B1-BBDD-B0981592A0A5}" type="pres">
      <dgm:prSet presAssocID="{E946B6C7-DC33-4498-B20D-5C184BF1DF1E}" presName="hierChild4" presStyleCnt="0"/>
      <dgm:spPr/>
    </dgm:pt>
    <dgm:pt modelId="{2B6D6D04-04D5-477C-BA77-6A4D8996F9F1}" type="pres">
      <dgm:prSet presAssocID="{E946B6C7-DC33-4498-B20D-5C184BF1DF1E}" presName="hierChild5" presStyleCnt="0"/>
      <dgm:spPr/>
    </dgm:pt>
    <dgm:pt modelId="{8A83C045-AF15-4622-A55F-0C33B28F94BA}" type="pres">
      <dgm:prSet presAssocID="{0795B94F-EB90-4767-95F5-5A0F91D3FCCB}" presName="hierChild3" presStyleCnt="0"/>
      <dgm:spPr/>
    </dgm:pt>
    <dgm:pt modelId="{821A4539-1B1A-4488-BFFB-8B50705E0FD9}" type="pres">
      <dgm:prSet presAssocID="{6915C762-3621-45A8-AA93-5C90F14589B1}" presName="Name115" presStyleLbl="parChTrans1D2" presStyleIdx="5" presStyleCnt="7"/>
      <dgm:spPr/>
    </dgm:pt>
    <dgm:pt modelId="{648EB78C-F0E6-4DB3-B394-E1DFB155DD00}" type="pres">
      <dgm:prSet presAssocID="{15A957F9-1190-48CE-BAF4-7366D7BE2BD1}" presName="hierRoot3" presStyleCnt="0">
        <dgm:presLayoutVars>
          <dgm:hierBranch val="init"/>
        </dgm:presLayoutVars>
      </dgm:prSet>
      <dgm:spPr/>
    </dgm:pt>
    <dgm:pt modelId="{CCADC59A-0831-4928-841D-05C897419952}" type="pres">
      <dgm:prSet presAssocID="{15A957F9-1190-48CE-BAF4-7366D7BE2BD1}" presName="rootComposite3" presStyleCnt="0"/>
      <dgm:spPr/>
    </dgm:pt>
    <dgm:pt modelId="{3BD3EEC4-E368-4346-B97C-9082371D1533}" type="pres">
      <dgm:prSet presAssocID="{15A957F9-1190-48CE-BAF4-7366D7BE2BD1}" presName="rootText3" presStyleLbl="asst1" presStyleIdx="0" presStyleCnt="2" custScaleX="258924" custScaleY="307187" custLinFactNeighborX="4302" custLinFactNeighborY="-6036">
        <dgm:presLayoutVars>
          <dgm:chPref val="3"/>
        </dgm:presLayoutVars>
      </dgm:prSet>
      <dgm:spPr/>
    </dgm:pt>
    <dgm:pt modelId="{26171297-60E8-4152-8E42-2D8FE003D1AE}" type="pres">
      <dgm:prSet presAssocID="{15A957F9-1190-48CE-BAF4-7366D7BE2BD1}" presName="rootConnector3" presStyleLbl="asst1" presStyleIdx="0" presStyleCnt="2"/>
      <dgm:spPr/>
    </dgm:pt>
    <dgm:pt modelId="{E754B87E-635F-4D83-AE81-3C708659E15A}" type="pres">
      <dgm:prSet presAssocID="{15A957F9-1190-48CE-BAF4-7366D7BE2BD1}" presName="hierChild6" presStyleCnt="0"/>
      <dgm:spPr/>
    </dgm:pt>
    <dgm:pt modelId="{0325EC6D-2751-48BE-997C-E187A101A35D}" type="pres">
      <dgm:prSet presAssocID="{15A957F9-1190-48CE-BAF4-7366D7BE2BD1}" presName="hierChild7" presStyleCnt="0"/>
      <dgm:spPr/>
    </dgm:pt>
    <dgm:pt modelId="{6B12EA2F-7846-446F-B190-D3BE7BCFC034}" type="pres">
      <dgm:prSet presAssocID="{1A888B36-15E6-4655-B4C0-D40D1A24124A}" presName="Name115" presStyleLbl="parChTrans1D2" presStyleIdx="6" presStyleCnt="7"/>
      <dgm:spPr/>
    </dgm:pt>
    <dgm:pt modelId="{0AA2E42F-43C3-4569-83D4-DE4E92669F3C}" type="pres">
      <dgm:prSet presAssocID="{86EB0605-40FC-42C2-852C-32248C7F17B7}" presName="hierRoot3" presStyleCnt="0">
        <dgm:presLayoutVars>
          <dgm:hierBranch val="init"/>
        </dgm:presLayoutVars>
      </dgm:prSet>
      <dgm:spPr/>
    </dgm:pt>
    <dgm:pt modelId="{9AB7C57B-01B3-4F8B-8BCA-F2F69200CD4D}" type="pres">
      <dgm:prSet presAssocID="{86EB0605-40FC-42C2-852C-32248C7F17B7}" presName="rootComposite3" presStyleCnt="0"/>
      <dgm:spPr/>
    </dgm:pt>
    <dgm:pt modelId="{A42B6847-9AD6-4D8F-B254-C8A3B0B6429E}" type="pres">
      <dgm:prSet presAssocID="{86EB0605-40FC-42C2-852C-32248C7F17B7}" presName="rootText3" presStyleLbl="asst1" presStyleIdx="1" presStyleCnt="2" custScaleX="267527" custScaleY="289347" custLinFactNeighborY="20705">
        <dgm:presLayoutVars>
          <dgm:chPref val="3"/>
        </dgm:presLayoutVars>
      </dgm:prSet>
      <dgm:spPr/>
    </dgm:pt>
    <dgm:pt modelId="{0165F24C-B10D-4E1D-A48B-3156BEEC9CB2}" type="pres">
      <dgm:prSet presAssocID="{86EB0605-40FC-42C2-852C-32248C7F17B7}" presName="rootConnector3" presStyleLbl="asst1" presStyleIdx="1" presStyleCnt="2"/>
      <dgm:spPr/>
    </dgm:pt>
    <dgm:pt modelId="{A9D7B553-A7B7-4E8C-A9D5-7F96933B4FE3}" type="pres">
      <dgm:prSet presAssocID="{86EB0605-40FC-42C2-852C-32248C7F17B7}" presName="hierChild6" presStyleCnt="0"/>
      <dgm:spPr/>
    </dgm:pt>
    <dgm:pt modelId="{93C73E11-E7EB-4297-8AF5-C65911E8BE35}" type="pres">
      <dgm:prSet presAssocID="{86EB0605-40FC-42C2-852C-32248C7F17B7}" presName="hierChild7" presStyleCnt="0"/>
      <dgm:spPr/>
    </dgm:pt>
  </dgm:ptLst>
  <dgm:cxnLst>
    <dgm:cxn modelId="{86E78A04-7D6E-450D-9AEF-6BF25C8388F8}" type="presOf" srcId="{E946B6C7-DC33-4498-B20D-5C184BF1DF1E}" destId="{2E965517-97F4-496F-A2E6-FC44D6CB8777}" srcOrd="1" destOrd="0" presId="urn:microsoft.com/office/officeart/2009/3/layout/HorizontalOrganizationChart"/>
    <dgm:cxn modelId="{CF60E707-9AA6-4F73-81EC-EE1028F2043B}" type="presOf" srcId="{C471A7EA-7173-4551-9FCD-B6E322703581}" destId="{181E34AD-9CF5-4A47-B049-CE0EB07B8B0F}" srcOrd="0" destOrd="0" presId="urn:microsoft.com/office/officeart/2009/3/layout/HorizontalOrganizationChart"/>
    <dgm:cxn modelId="{B4F3A40A-3562-4923-A78C-A8DC45C572A5}" srcId="{0795B94F-EB90-4767-95F5-5A0F91D3FCCB}" destId="{E008DEA5-842F-457A-BD5A-ABB281012888}" srcOrd="5" destOrd="0" parTransId="{C93B3E10-97F8-4017-AE10-2B49E63DB67B}" sibTransId="{FC5CD235-1590-48F7-B847-25F41D3F9BA4}"/>
    <dgm:cxn modelId="{982ACA0A-006B-44BE-B61F-12F47BC5E02A}" type="presOf" srcId="{0795B94F-EB90-4767-95F5-5A0F91D3FCCB}" destId="{5FABA3CE-5B7B-42CD-B823-20E3278C4671}" srcOrd="0" destOrd="0" presId="urn:microsoft.com/office/officeart/2009/3/layout/HorizontalOrganizationChart"/>
    <dgm:cxn modelId="{E4E98B10-53D7-49A7-8BB9-77CCFE3A9973}" type="presOf" srcId="{15A957F9-1190-48CE-BAF4-7366D7BE2BD1}" destId="{26171297-60E8-4152-8E42-2D8FE003D1AE}" srcOrd="1" destOrd="0" presId="urn:microsoft.com/office/officeart/2009/3/layout/HorizontalOrganizationChart"/>
    <dgm:cxn modelId="{6EF62F12-5884-4867-9585-504AFE51D672}" type="presOf" srcId="{900A587B-E0EB-4639-8A5D-0F836C9F241F}" destId="{0F6D2FDE-2CC0-4FDC-8CD4-8EA84A749DA8}" srcOrd="0" destOrd="0" presId="urn:microsoft.com/office/officeart/2009/3/layout/HorizontalOrganizationChart"/>
    <dgm:cxn modelId="{15CE7E1D-FDF4-40CB-99AC-5CD022DA4E7C}" type="presOf" srcId="{E946B6C7-DC33-4498-B20D-5C184BF1DF1E}" destId="{2294F9E0-ADE2-454F-B26D-AFCFD22BFE09}" srcOrd="0" destOrd="0" presId="urn:microsoft.com/office/officeart/2009/3/layout/HorizontalOrganizationChart"/>
    <dgm:cxn modelId="{70B51821-5766-4A65-A344-4E72DFA7D323}" srcId="{0795B94F-EB90-4767-95F5-5A0F91D3FCCB}" destId="{E946B6C7-DC33-4498-B20D-5C184BF1DF1E}" srcOrd="6" destOrd="0" parTransId="{C471A7EA-7173-4551-9FCD-B6E322703581}" sibTransId="{C188076B-BB6B-4DF9-9459-E84E015C543D}"/>
    <dgm:cxn modelId="{484D0924-CE35-407A-8AFA-3E679821461F}" type="presOf" srcId="{E008DEA5-842F-457A-BD5A-ABB281012888}" destId="{2175CDEE-FD22-4703-B5C0-5E7B7FA26325}" srcOrd="1" destOrd="0" presId="urn:microsoft.com/office/officeart/2009/3/layout/HorizontalOrganizationChart"/>
    <dgm:cxn modelId="{D52FC826-D7D4-44CC-98C3-BF57E678E980}" type="presOf" srcId="{9545AC35-4486-471F-97E8-1A586B5D2D05}" destId="{0B644792-5BD1-4390-8055-CE0A479488D1}" srcOrd="0" destOrd="0" presId="urn:microsoft.com/office/officeart/2009/3/layout/HorizontalOrganizationChart"/>
    <dgm:cxn modelId="{24880F27-9CFA-4A2E-9C69-59612E65475D}" type="presOf" srcId="{02F9FA99-91BA-4D15-9BE1-FCCAD29B4B96}" destId="{72EE4428-3B46-4240-8206-E20FB6339778}" srcOrd="1" destOrd="0" presId="urn:microsoft.com/office/officeart/2009/3/layout/HorizontalOrganizationChart"/>
    <dgm:cxn modelId="{AAE25A2C-0C3E-40D2-90FF-04518F2F2D9C}" type="presOf" srcId="{86EB0605-40FC-42C2-852C-32248C7F17B7}" destId="{A42B6847-9AD6-4D8F-B254-C8A3B0B6429E}" srcOrd="0" destOrd="0" presId="urn:microsoft.com/office/officeart/2009/3/layout/HorizontalOrganizationChart"/>
    <dgm:cxn modelId="{71432B2E-D3C7-4B12-A2FB-CADAD48EC161}" srcId="{0795B94F-EB90-4767-95F5-5A0F91D3FCCB}" destId="{15A957F9-1190-48CE-BAF4-7366D7BE2BD1}" srcOrd="1" destOrd="0" parTransId="{6915C762-3621-45A8-AA93-5C90F14589B1}" sibTransId="{7FB6E57F-798B-4B19-9910-3E5266F291B9}"/>
    <dgm:cxn modelId="{4F3ECC35-D299-4571-9029-D0998D192783}" type="presOf" srcId="{86EB0605-40FC-42C2-852C-32248C7F17B7}" destId="{0165F24C-B10D-4E1D-A48B-3156BEEC9CB2}" srcOrd="1" destOrd="0" presId="urn:microsoft.com/office/officeart/2009/3/layout/HorizontalOrganizationChart"/>
    <dgm:cxn modelId="{3901B045-27DD-4180-9296-E7416B982A96}" srcId="{0795B94F-EB90-4767-95F5-5A0F91D3FCCB}" destId="{86EB0605-40FC-42C2-852C-32248C7F17B7}" srcOrd="2" destOrd="0" parTransId="{1A888B36-15E6-4655-B4C0-D40D1A24124A}" sibTransId="{38F2A5C5-39E0-477C-A137-B5F6C57B09D7}"/>
    <dgm:cxn modelId="{F6A8C568-BC43-403B-B204-6C3DF44918A6}" srcId="{0795B94F-EB90-4767-95F5-5A0F91D3FCCB}" destId="{BCAB3738-CF66-4ECE-A6D2-ED00170BC5C0}" srcOrd="0" destOrd="0" parTransId="{900A587B-E0EB-4639-8A5D-0F836C9F241F}" sibTransId="{4280499F-6D4A-4CEF-9AB2-56F9E78B1FB1}"/>
    <dgm:cxn modelId="{FDE4E16E-9819-49E2-AD25-9D732E737D38}" type="presOf" srcId="{15A957F9-1190-48CE-BAF4-7366D7BE2BD1}" destId="{3BD3EEC4-E368-4346-B97C-9082371D1533}" srcOrd="0" destOrd="0" presId="urn:microsoft.com/office/officeart/2009/3/layout/HorizontalOrganizationChart"/>
    <dgm:cxn modelId="{5F322E56-5138-4CED-9B95-658F229147DB}" srcId="{0795B94F-EB90-4767-95F5-5A0F91D3FCCB}" destId="{02F9FA99-91BA-4D15-9BE1-FCCAD29B4B96}" srcOrd="3" destOrd="0" parTransId="{877652B2-5FB6-4E88-AB45-0FF51AD566B6}" sibTransId="{49F3E2F8-B803-4C93-BF69-6179BD4FAEB7}"/>
    <dgm:cxn modelId="{C5F53C78-5FD9-4777-8287-270C98E56DA3}" type="presOf" srcId="{877652B2-5FB6-4E88-AB45-0FF51AD566B6}" destId="{70B97E8D-A095-411D-A010-F8B28816AA16}" srcOrd="0" destOrd="0" presId="urn:microsoft.com/office/officeart/2009/3/layout/HorizontalOrganizationChart"/>
    <dgm:cxn modelId="{DCDBE97F-BB28-4A22-AE02-FF75A1A37829}" type="presOf" srcId="{BE4FCFB1-AA56-44E4-B5F1-CE905F1C62EB}" destId="{3E9F36D2-1961-40AA-833B-9E782354B6E4}" srcOrd="0" destOrd="0" presId="urn:microsoft.com/office/officeart/2009/3/layout/HorizontalOrganizationChart"/>
    <dgm:cxn modelId="{DE97CA84-FF8D-40D3-A2F6-00AD1412022B}" type="presOf" srcId="{BCAB3738-CF66-4ECE-A6D2-ED00170BC5C0}" destId="{88A52A40-0C68-4699-87E4-8051E7F6CA04}" srcOrd="0" destOrd="0" presId="urn:microsoft.com/office/officeart/2009/3/layout/HorizontalOrganizationChart"/>
    <dgm:cxn modelId="{7D67D985-AF42-47B4-9F64-3DB185B53D59}" type="presOf" srcId="{1A888B36-15E6-4655-B4C0-D40D1A24124A}" destId="{6B12EA2F-7846-446F-B190-D3BE7BCFC034}" srcOrd="0" destOrd="0" presId="urn:microsoft.com/office/officeart/2009/3/layout/HorizontalOrganizationChart"/>
    <dgm:cxn modelId="{898D7E8E-C5DA-40CE-A736-74853428021A}" type="presOf" srcId="{C93B3E10-97F8-4017-AE10-2B49E63DB67B}" destId="{EA84F7E5-9949-4051-B083-2F59C243889E}" srcOrd="0" destOrd="0" presId="urn:microsoft.com/office/officeart/2009/3/layout/HorizontalOrganizationChart"/>
    <dgm:cxn modelId="{0F66C28F-338D-4B04-B1D4-8CE2908D5DE2}" type="presOf" srcId="{9545AC35-4486-471F-97E8-1A586B5D2D05}" destId="{2162CCD4-3440-488B-AF85-7F7228D4E3F6}" srcOrd="1" destOrd="0" presId="urn:microsoft.com/office/officeart/2009/3/layout/HorizontalOrganizationChart"/>
    <dgm:cxn modelId="{738E3F9E-D912-4439-9FCC-761A4513E4AE}" type="presOf" srcId="{BCAB3738-CF66-4ECE-A6D2-ED00170BC5C0}" destId="{EB8960B1-B835-4287-A089-CDD175904F47}" srcOrd="1" destOrd="0" presId="urn:microsoft.com/office/officeart/2009/3/layout/HorizontalOrganizationChart"/>
    <dgm:cxn modelId="{E6B4EBB5-5278-4D06-BEB2-523E053369C6}" type="presOf" srcId="{02F9FA99-91BA-4D15-9BE1-FCCAD29B4B96}" destId="{2D8A1508-2001-4B77-8D12-65C3A7F59396}" srcOrd="0" destOrd="0" presId="urn:microsoft.com/office/officeart/2009/3/layout/HorizontalOrganizationChart"/>
    <dgm:cxn modelId="{98EB68B7-9EC7-419F-AA5F-4FE543456C0A}" type="presOf" srcId="{6915C762-3621-45A8-AA93-5C90F14589B1}" destId="{821A4539-1B1A-4488-BFFB-8B50705E0FD9}" srcOrd="0" destOrd="0" presId="urn:microsoft.com/office/officeart/2009/3/layout/HorizontalOrganizationChart"/>
    <dgm:cxn modelId="{358EC0BE-10B0-4628-B18B-9E04483B7A46}" srcId="{0795B94F-EB90-4767-95F5-5A0F91D3FCCB}" destId="{9545AC35-4486-471F-97E8-1A586B5D2D05}" srcOrd="4" destOrd="0" parTransId="{8CE5E70F-4889-4F97-A953-FEE48C5616A7}" sibTransId="{9D0BE978-15CF-4885-AB0D-C429BCD2D0F8}"/>
    <dgm:cxn modelId="{3662B5BF-0313-4F55-88A0-6B611E94203A}" type="presOf" srcId="{0795B94F-EB90-4767-95F5-5A0F91D3FCCB}" destId="{79FFB27C-F67C-4B69-A3DC-0841C9AF6EDC}" srcOrd="1" destOrd="0" presId="urn:microsoft.com/office/officeart/2009/3/layout/HorizontalOrganizationChart"/>
    <dgm:cxn modelId="{126922D4-FD81-439E-AF49-7134CB043081}" srcId="{BE4FCFB1-AA56-44E4-B5F1-CE905F1C62EB}" destId="{0795B94F-EB90-4767-95F5-5A0F91D3FCCB}" srcOrd="0" destOrd="0" parTransId="{4EA1B71A-312F-4A56-8C3E-B1FB15CA944B}" sibTransId="{CF0BAA3A-4002-401D-AABF-FA4080D31501}"/>
    <dgm:cxn modelId="{F8D010D9-359F-419F-98FC-DF4CD3BAE334}" type="presOf" srcId="{E008DEA5-842F-457A-BD5A-ABB281012888}" destId="{12B494BA-43E8-4284-940E-9119211E2CCF}" srcOrd="0" destOrd="0" presId="urn:microsoft.com/office/officeart/2009/3/layout/HorizontalOrganizationChart"/>
    <dgm:cxn modelId="{522124EA-659A-4B1E-BD12-060BFEAB86BD}" type="presOf" srcId="{8CE5E70F-4889-4F97-A953-FEE48C5616A7}" destId="{0E9ED3DE-CA4D-4450-9D8D-DA022225E27F}" srcOrd="0" destOrd="0" presId="urn:microsoft.com/office/officeart/2009/3/layout/HorizontalOrganizationChart"/>
    <dgm:cxn modelId="{7082F9E0-3AE4-456A-A907-0C86EAD16D42}" type="presParOf" srcId="{3E9F36D2-1961-40AA-833B-9E782354B6E4}" destId="{791E0118-AAF0-418D-A990-6A280404A549}" srcOrd="0" destOrd="0" presId="urn:microsoft.com/office/officeart/2009/3/layout/HorizontalOrganizationChart"/>
    <dgm:cxn modelId="{120E7500-B32F-43C6-8EF0-E9076C1F908F}" type="presParOf" srcId="{791E0118-AAF0-418D-A990-6A280404A549}" destId="{54EBDC8D-B23D-46F7-8FD3-09AC108247EA}" srcOrd="0" destOrd="0" presId="urn:microsoft.com/office/officeart/2009/3/layout/HorizontalOrganizationChart"/>
    <dgm:cxn modelId="{8F00CD6E-1F01-40B8-819D-2C25E506A201}" type="presParOf" srcId="{54EBDC8D-B23D-46F7-8FD3-09AC108247EA}" destId="{5FABA3CE-5B7B-42CD-B823-20E3278C4671}" srcOrd="0" destOrd="0" presId="urn:microsoft.com/office/officeart/2009/3/layout/HorizontalOrganizationChart"/>
    <dgm:cxn modelId="{956B0FB0-50A1-47A6-B7DB-BE7E19C1562B}" type="presParOf" srcId="{54EBDC8D-B23D-46F7-8FD3-09AC108247EA}" destId="{79FFB27C-F67C-4B69-A3DC-0841C9AF6EDC}" srcOrd="1" destOrd="0" presId="urn:microsoft.com/office/officeart/2009/3/layout/HorizontalOrganizationChart"/>
    <dgm:cxn modelId="{2E0A45E3-CE4F-47D7-A014-DE085C69D48C}" type="presParOf" srcId="{791E0118-AAF0-418D-A990-6A280404A549}" destId="{5DB957CD-7B4A-4E77-8D0C-AB4B4FAC0184}" srcOrd="1" destOrd="0" presId="urn:microsoft.com/office/officeart/2009/3/layout/HorizontalOrganizationChart"/>
    <dgm:cxn modelId="{D533B801-BD9E-4EF1-BF5A-83B68D136454}" type="presParOf" srcId="{5DB957CD-7B4A-4E77-8D0C-AB4B4FAC0184}" destId="{0F6D2FDE-2CC0-4FDC-8CD4-8EA84A749DA8}" srcOrd="0" destOrd="0" presId="urn:microsoft.com/office/officeart/2009/3/layout/HorizontalOrganizationChart"/>
    <dgm:cxn modelId="{3E4C7BD9-137B-4BB9-A355-9B723E6F33BE}" type="presParOf" srcId="{5DB957CD-7B4A-4E77-8D0C-AB4B4FAC0184}" destId="{B13C3EF8-6007-4B94-BD01-67EEE486CB6B}" srcOrd="1" destOrd="0" presId="urn:microsoft.com/office/officeart/2009/3/layout/HorizontalOrganizationChart"/>
    <dgm:cxn modelId="{C0BEB6D8-DD25-4F59-AE9B-1B0425E4E3B4}" type="presParOf" srcId="{B13C3EF8-6007-4B94-BD01-67EEE486CB6B}" destId="{8D5B4D68-C612-4DE9-9346-BA26239D8A67}" srcOrd="0" destOrd="0" presId="urn:microsoft.com/office/officeart/2009/3/layout/HorizontalOrganizationChart"/>
    <dgm:cxn modelId="{F957FAAC-B618-4226-90FF-82A06826293C}" type="presParOf" srcId="{8D5B4D68-C612-4DE9-9346-BA26239D8A67}" destId="{88A52A40-0C68-4699-87E4-8051E7F6CA04}" srcOrd="0" destOrd="0" presId="urn:microsoft.com/office/officeart/2009/3/layout/HorizontalOrganizationChart"/>
    <dgm:cxn modelId="{213CFC0D-E7C0-4CA5-B7EF-68A7A6867372}" type="presParOf" srcId="{8D5B4D68-C612-4DE9-9346-BA26239D8A67}" destId="{EB8960B1-B835-4287-A089-CDD175904F47}" srcOrd="1" destOrd="0" presId="urn:microsoft.com/office/officeart/2009/3/layout/HorizontalOrganizationChart"/>
    <dgm:cxn modelId="{459B488D-15BD-41EB-ADE9-6907C2F73BFD}" type="presParOf" srcId="{B13C3EF8-6007-4B94-BD01-67EEE486CB6B}" destId="{14B9B882-F942-4B8C-AABF-5C2365876811}" srcOrd="1" destOrd="0" presId="urn:microsoft.com/office/officeart/2009/3/layout/HorizontalOrganizationChart"/>
    <dgm:cxn modelId="{0677F820-E965-4077-8D34-7DD92800A0CF}" type="presParOf" srcId="{B13C3EF8-6007-4B94-BD01-67EEE486CB6B}" destId="{3636FCE8-283A-4C0A-8ADD-17493FCE67BF}" srcOrd="2" destOrd="0" presId="urn:microsoft.com/office/officeart/2009/3/layout/HorizontalOrganizationChart"/>
    <dgm:cxn modelId="{20324404-E259-4C2F-82E6-86922C9C5450}" type="presParOf" srcId="{5DB957CD-7B4A-4E77-8D0C-AB4B4FAC0184}" destId="{70B97E8D-A095-411D-A010-F8B28816AA16}" srcOrd="2" destOrd="0" presId="urn:microsoft.com/office/officeart/2009/3/layout/HorizontalOrganizationChart"/>
    <dgm:cxn modelId="{42F55C12-9B20-42A4-9C1D-3450D13B6A9C}" type="presParOf" srcId="{5DB957CD-7B4A-4E77-8D0C-AB4B4FAC0184}" destId="{07B607E3-E6EE-4078-B295-7423493D9DB4}" srcOrd="3" destOrd="0" presId="urn:microsoft.com/office/officeart/2009/3/layout/HorizontalOrganizationChart"/>
    <dgm:cxn modelId="{D050C005-0127-4D2E-9FD5-C6F39C4DBD57}" type="presParOf" srcId="{07B607E3-E6EE-4078-B295-7423493D9DB4}" destId="{5EC35D6B-AD8E-4099-8B77-96CCA5DF555F}" srcOrd="0" destOrd="0" presId="urn:microsoft.com/office/officeart/2009/3/layout/HorizontalOrganizationChart"/>
    <dgm:cxn modelId="{3C840B11-237E-495F-A81D-3EB871DA7A09}" type="presParOf" srcId="{5EC35D6B-AD8E-4099-8B77-96CCA5DF555F}" destId="{2D8A1508-2001-4B77-8D12-65C3A7F59396}" srcOrd="0" destOrd="0" presId="urn:microsoft.com/office/officeart/2009/3/layout/HorizontalOrganizationChart"/>
    <dgm:cxn modelId="{672F3F98-EC81-4E31-8AEE-C4A0FA986260}" type="presParOf" srcId="{5EC35D6B-AD8E-4099-8B77-96CCA5DF555F}" destId="{72EE4428-3B46-4240-8206-E20FB6339778}" srcOrd="1" destOrd="0" presId="urn:microsoft.com/office/officeart/2009/3/layout/HorizontalOrganizationChart"/>
    <dgm:cxn modelId="{DEF65D0E-C610-4CB7-9803-5442D429AD5A}" type="presParOf" srcId="{07B607E3-E6EE-4078-B295-7423493D9DB4}" destId="{BC4AB3A3-E2B9-4521-BCCB-78221F49D8BE}" srcOrd="1" destOrd="0" presId="urn:microsoft.com/office/officeart/2009/3/layout/HorizontalOrganizationChart"/>
    <dgm:cxn modelId="{FEC3C261-F7E0-4761-A83A-5A2FFE9E716A}" type="presParOf" srcId="{07B607E3-E6EE-4078-B295-7423493D9DB4}" destId="{D3133853-2039-4FDE-883A-70B9BAD3B47B}" srcOrd="2" destOrd="0" presId="urn:microsoft.com/office/officeart/2009/3/layout/HorizontalOrganizationChart"/>
    <dgm:cxn modelId="{4FEAF9A7-C566-4625-870D-11F974C28310}" type="presParOf" srcId="{5DB957CD-7B4A-4E77-8D0C-AB4B4FAC0184}" destId="{0E9ED3DE-CA4D-4450-9D8D-DA022225E27F}" srcOrd="4" destOrd="0" presId="urn:microsoft.com/office/officeart/2009/3/layout/HorizontalOrganizationChart"/>
    <dgm:cxn modelId="{D729573E-24E7-43DF-B959-F7B60F2C14E7}" type="presParOf" srcId="{5DB957CD-7B4A-4E77-8D0C-AB4B4FAC0184}" destId="{26568429-D702-4B12-940F-EC9DF5233FCA}" srcOrd="5" destOrd="0" presId="urn:microsoft.com/office/officeart/2009/3/layout/HorizontalOrganizationChart"/>
    <dgm:cxn modelId="{F688F681-18DA-4290-8CB2-2BF9A9ACB0B4}" type="presParOf" srcId="{26568429-D702-4B12-940F-EC9DF5233FCA}" destId="{F98618EB-2965-42E9-B8B0-FB92B8AF2540}" srcOrd="0" destOrd="0" presId="urn:microsoft.com/office/officeart/2009/3/layout/HorizontalOrganizationChart"/>
    <dgm:cxn modelId="{47E39ADC-5BED-4A59-8C83-DEF077D6A6E5}" type="presParOf" srcId="{F98618EB-2965-42E9-B8B0-FB92B8AF2540}" destId="{0B644792-5BD1-4390-8055-CE0A479488D1}" srcOrd="0" destOrd="0" presId="urn:microsoft.com/office/officeart/2009/3/layout/HorizontalOrganizationChart"/>
    <dgm:cxn modelId="{6FD7B9BC-C7B5-430E-AE10-15547A3DF4A7}" type="presParOf" srcId="{F98618EB-2965-42E9-B8B0-FB92B8AF2540}" destId="{2162CCD4-3440-488B-AF85-7F7228D4E3F6}" srcOrd="1" destOrd="0" presId="urn:microsoft.com/office/officeart/2009/3/layout/HorizontalOrganizationChart"/>
    <dgm:cxn modelId="{7E10374C-3B24-449D-A254-FE757204D13C}" type="presParOf" srcId="{26568429-D702-4B12-940F-EC9DF5233FCA}" destId="{C14F591B-E346-4FD7-9B93-355D24E4671D}" srcOrd="1" destOrd="0" presId="urn:microsoft.com/office/officeart/2009/3/layout/HorizontalOrganizationChart"/>
    <dgm:cxn modelId="{F4BB7E8E-8CFC-4300-AD24-2221F344C5F7}" type="presParOf" srcId="{26568429-D702-4B12-940F-EC9DF5233FCA}" destId="{C4CA0101-8FFA-426A-A5D4-266C716912E7}" srcOrd="2" destOrd="0" presId="urn:microsoft.com/office/officeart/2009/3/layout/HorizontalOrganizationChart"/>
    <dgm:cxn modelId="{375735F6-B0BF-4D67-B39A-A7F2A8468F71}" type="presParOf" srcId="{5DB957CD-7B4A-4E77-8D0C-AB4B4FAC0184}" destId="{EA84F7E5-9949-4051-B083-2F59C243889E}" srcOrd="6" destOrd="0" presId="urn:microsoft.com/office/officeart/2009/3/layout/HorizontalOrganizationChart"/>
    <dgm:cxn modelId="{86A1EC78-9854-4A63-8F1E-033EEB18A129}" type="presParOf" srcId="{5DB957CD-7B4A-4E77-8D0C-AB4B4FAC0184}" destId="{86FED0CC-4456-4791-9DAB-425B9F96F5A6}" srcOrd="7" destOrd="0" presId="urn:microsoft.com/office/officeart/2009/3/layout/HorizontalOrganizationChart"/>
    <dgm:cxn modelId="{08F62EA0-5AE9-41B7-B2CF-37D50AE3EDA3}" type="presParOf" srcId="{86FED0CC-4456-4791-9DAB-425B9F96F5A6}" destId="{FC888B41-D983-4757-ACDB-C81F923DF6FD}" srcOrd="0" destOrd="0" presId="urn:microsoft.com/office/officeart/2009/3/layout/HorizontalOrganizationChart"/>
    <dgm:cxn modelId="{DA0685FB-0850-4798-A2F4-BDD6E4C96E4A}" type="presParOf" srcId="{FC888B41-D983-4757-ACDB-C81F923DF6FD}" destId="{12B494BA-43E8-4284-940E-9119211E2CCF}" srcOrd="0" destOrd="0" presId="urn:microsoft.com/office/officeart/2009/3/layout/HorizontalOrganizationChart"/>
    <dgm:cxn modelId="{7E62165D-3CAC-45AD-9F4B-838B2A4AF51F}" type="presParOf" srcId="{FC888B41-D983-4757-ACDB-C81F923DF6FD}" destId="{2175CDEE-FD22-4703-B5C0-5E7B7FA26325}" srcOrd="1" destOrd="0" presId="urn:microsoft.com/office/officeart/2009/3/layout/HorizontalOrganizationChart"/>
    <dgm:cxn modelId="{5DE9591A-EB60-453C-8103-2A52FADC837D}" type="presParOf" srcId="{86FED0CC-4456-4791-9DAB-425B9F96F5A6}" destId="{ADB3E8FE-672C-4648-A981-1F41BD261486}" srcOrd="1" destOrd="0" presId="urn:microsoft.com/office/officeart/2009/3/layout/HorizontalOrganizationChart"/>
    <dgm:cxn modelId="{ABE132E4-71E2-426A-B37F-FE101D84E466}" type="presParOf" srcId="{86FED0CC-4456-4791-9DAB-425B9F96F5A6}" destId="{D01FE613-CC09-4450-B274-116BA19AD349}" srcOrd="2" destOrd="0" presId="urn:microsoft.com/office/officeart/2009/3/layout/HorizontalOrganizationChart"/>
    <dgm:cxn modelId="{32A7BBAA-0502-4182-965E-B67B60F1E2C7}" type="presParOf" srcId="{5DB957CD-7B4A-4E77-8D0C-AB4B4FAC0184}" destId="{181E34AD-9CF5-4A47-B049-CE0EB07B8B0F}" srcOrd="8" destOrd="0" presId="urn:microsoft.com/office/officeart/2009/3/layout/HorizontalOrganizationChart"/>
    <dgm:cxn modelId="{D2E1C7A6-35AD-46C9-BDE3-C7A0ABF8E279}" type="presParOf" srcId="{5DB957CD-7B4A-4E77-8D0C-AB4B4FAC0184}" destId="{B0BA3E32-07EA-4351-9183-EB8560E18BCA}" srcOrd="9" destOrd="0" presId="urn:microsoft.com/office/officeart/2009/3/layout/HorizontalOrganizationChart"/>
    <dgm:cxn modelId="{96B07002-31A4-47FF-B2F2-B615583581F3}" type="presParOf" srcId="{B0BA3E32-07EA-4351-9183-EB8560E18BCA}" destId="{1CBBD243-5ECA-44AE-A3BE-9E5712BEE37C}" srcOrd="0" destOrd="0" presId="urn:microsoft.com/office/officeart/2009/3/layout/HorizontalOrganizationChart"/>
    <dgm:cxn modelId="{6099528E-5547-427A-85B3-A33131A9A754}" type="presParOf" srcId="{1CBBD243-5ECA-44AE-A3BE-9E5712BEE37C}" destId="{2294F9E0-ADE2-454F-B26D-AFCFD22BFE09}" srcOrd="0" destOrd="0" presId="urn:microsoft.com/office/officeart/2009/3/layout/HorizontalOrganizationChart"/>
    <dgm:cxn modelId="{E7F07F0A-8502-4E77-BD6D-7A567D4FAF9E}" type="presParOf" srcId="{1CBBD243-5ECA-44AE-A3BE-9E5712BEE37C}" destId="{2E965517-97F4-496F-A2E6-FC44D6CB8777}" srcOrd="1" destOrd="0" presId="urn:microsoft.com/office/officeart/2009/3/layout/HorizontalOrganizationChart"/>
    <dgm:cxn modelId="{A1619FD6-4F66-4181-90D7-1A17F057EBB8}" type="presParOf" srcId="{B0BA3E32-07EA-4351-9183-EB8560E18BCA}" destId="{4ABDA28D-C12C-44B1-BBDD-B0981592A0A5}" srcOrd="1" destOrd="0" presId="urn:microsoft.com/office/officeart/2009/3/layout/HorizontalOrganizationChart"/>
    <dgm:cxn modelId="{4ECC4964-DEF1-43EE-8AD5-B78E1087F8DF}" type="presParOf" srcId="{B0BA3E32-07EA-4351-9183-EB8560E18BCA}" destId="{2B6D6D04-04D5-477C-BA77-6A4D8996F9F1}" srcOrd="2" destOrd="0" presId="urn:microsoft.com/office/officeart/2009/3/layout/HorizontalOrganizationChart"/>
    <dgm:cxn modelId="{20D503E5-91FA-4B8C-B182-DA8E158A297B}" type="presParOf" srcId="{791E0118-AAF0-418D-A990-6A280404A549}" destId="{8A83C045-AF15-4622-A55F-0C33B28F94BA}" srcOrd="2" destOrd="0" presId="urn:microsoft.com/office/officeart/2009/3/layout/HorizontalOrganizationChart"/>
    <dgm:cxn modelId="{42735974-CE3F-4CCD-B8DC-DBE6CC1B7EDA}" type="presParOf" srcId="{8A83C045-AF15-4622-A55F-0C33B28F94BA}" destId="{821A4539-1B1A-4488-BFFB-8B50705E0FD9}" srcOrd="0" destOrd="0" presId="urn:microsoft.com/office/officeart/2009/3/layout/HorizontalOrganizationChart"/>
    <dgm:cxn modelId="{F9F483E2-2CC0-46AA-A43F-EFDA188A9D3A}" type="presParOf" srcId="{8A83C045-AF15-4622-A55F-0C33B28F94BA}" destId="{648EB78C-F0E6-4DB3-B394-E1DFB155DD00}" srcOrd="1" destOrd="0" presId="urn:microsoft.com/office/officeart/2009/3/layout/HorizontalOrganizationChart"/>
    <dgm:cxn modelId="{922EA191-16BB-4C1F-A049-E3033001C994}" type="presParOf" srcId="{648EB78C-F0E6-4DB3-B394-E1DFB155DD00}" destId="{CCADC59A-0831-4928-841D-05C897419952}" srcOrd="0" destOrd="0" presId="urn:microsoft.com/office/officeart/2009/3/layout/HorizontalOrganizationChart"/>
    <dgm:cxn modelId="{7208FD10-7F63-433B-804F-A3BBB3D2E0A6}" type="presParOf" srcId="{CCADC59A-0831-4928-841D-05C897419952}" destId="{3BD3EEC4-E368-4346-B97C-9082371D1533}" srcOrd="0" destOrd="0" presId="urn:microsoft.com/office/officeart/2009/3/layout/HorizontalOrganizationChart"/>
    <dgm:cxn modelId="{0A9785E1-1C03-4BF5-A85C-207398691CB2}" type="presParOf" srcId="{CCADC59A-0831-4928-841D-05C897419952}" destId="{26171297-60E8-4152-8E42-2D8FE003D1AE}" srcOrd="1" destOrd="0" presId="urn:microsoft.com/office/officeart/2009/3/layout/HorizontalOrganizationChart"/>
    <dgm:cxn modelId="{6FFBD4D5-4AD1-4AEB-A2C3-3F65916D2444}" type="presParOf" srcId="{648EB78C-F0E6-4DB3-B394-E1DFB155DD00}" destId="{E754B87E-635F-4D83-AE81-3C708659E15A}" srcOrd="1" destOrd="0" presId="urn:microsoft.com/office/officeart/2009/3/layout/HorizontalOrganizationChart"/>
    <dgm:cxn modelId="{B007CD35-6B42-4912-BA56-4E2774606DFA}" type="presParOf" srcId="{648EB78C-F0E6-4DB3-B394-E1DFB155DD00}" destId="{0325EC6D-2751-48BE-997C-E187A101A35D}" srcOrd="2" destOrd="0" presId="urn:microsoft.com/office/officeart/2009/3/layout/HorizontalOrganizationChart"/>
    <dgm:cxn modelId="{317ACB8A-C8B3-4FE4-BF16-2AF264B7622B}" type="presParOf" srcId="{8A83C045-AF15-4622-A55F-0C33B28F94BA}" destId="{6B12EA2F-7846-446F-B190-D3BE7BCFC034}" srcOrd="2" destOrd="0" presId="urn:microsoft.com/office/officeart/2009/3/layout/HorizontalOrganizationChart"/>
    <dgm:cxn modelId="{DAEA3011-38CB-44D2-BDF7-147E0533E88B}" type="presParOf" srcId="{8A83C045-AF15-4622-A55F-0C33B28F94BA}" destId="{0AA2E42F-43C3-4569-83D4-DE4E92669F3C}" srcOrd="3" destOrd="0" presId="urn:microsoft.com/office/officeart/2009/3/layout/HorizontalOrganizationChart"/>
    <dgm:cxn modelId="{BA37F6AF-1CD2-4BC8-9D9A-0A50B770CE1F}" type="presParOf" srcId="{0AA2E42F-43C3-4569-83D4-DE4E92669F3C}" destId="{9AB7C57B-01B3-4F8B-8BCA-F2F69200CD4D}" srcOrd="0" destOrd="0" presId="urn:microsoft.com/office/officeart/2009/3/layout/HorizontalOrganizationChart"/>
    <dgm:cxn modelId="{01D6B6FA-BCBB-4541-BAE7-019A2FBA01F5}" type="presParOf" srcId="{9AB7C57B-01B3-4F8B-8BCA-F2F69200CD4D}" destId="{A42B6847-9AD6-4D8F-B254-C8A3B0B6429E}" srcOrd="0" destOrd="0" presId="urn:microsoft.com/office/officeart/2009/3/layout/HorizontalOrganizationChart"/>
    <dgm:cxn modelId="{DAC2294D-A537-41F3-B268-1CC009664569}" type="presParOf" srcId="{9AB7C57B-01B3-4F8B-8BCA-F2F69200CD4D}" destId="{0165F24C-B10D-4E1D-A48B-3156BEEC9CB2}" srcOrd="1" destOrd="0" presId="urn:microsoft.com/office/officeart/2009/3/layout/HorizontalOrganizationChart"/>
    <dgm:cxn modelId="{5741DEFC-B9B2-42A5-9E49-04CBF15645C2}" type="presParOf" srcId="{0AA2E42F-43C3-4569-83D4-DE4E92669F3C}" destId="{A9D7B553-A7B7-4E8C-A9D5-7F96933B4FE3}" srcOrd="1" destOrd="0" presId="urn:microsoft.com/office/officeart/2009/3/layout/HorizontalOrganizationChart"/>
    <dgm:cxn modelId="{B3287963-2C77-4A01-98CD-4C9EE4527615}" type="presParOf" srcId="{0AA2E42F-43C3-4569-83D4-DE4E92669F3C}" destId="{93C73E11-E7EB-4297-8AF5-C65911E8BE35}"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657F9-6CC3-401B-A61C-40E4F9AF4FC2}">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F0F7E-B667-4433-B3E7-99CDA5A4027B}">
      <dsp:nvSpPr>
        <dsp:cNvPr id="0" name=""/>
        <dsp:cNvSpPr/>
      </dsp:nvSpPr>
      <dsp:spPr>
        <a:xfrm>
          <a:off x="11296" y="1305401"/>
          <a:ext cx="3384708"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solidFill>
                <a:srgbClr val="FFFF00"/>
              </a:solidFill>
            </a:rPr>
            <a:t>Normalize</a:t>
          </a:r>
          <a:r>
            <a:rPr lang="en-US" sz="2000" kern="1200"/>
            <a:t> each spike train by subtracting the central location, from </a:t>
          </a:r>
          <a:r>
            <a:rPr lang="en-US" sz="2000" b="1" kern="1200">
              <a:solidFill>
                <a:srgbClr val="FFFF00"/>
              </a:solidFill>
            </a:rPr>
            <a:t>l</a:t>
          </a:r>
          <a:r>
            <a:rPr lang="en-US" altLang="zh-CN" sz="2000" b="1" kern="1200">
              <a:solidFill>
                <a:srgbClr val="FFFF00"/>
              </a:solidFill>
            </a:rPr>
            <a:t>n</a:t>
          </a:r>
          <a:r>
            <a:rPr lang="en-US" sz="2000" b="1" kern="1200">
              <a:solidFill>
                <a:srgbClr val="FFFF00"/>
              </a:solidFill>
            </a:rPr>
            <a:t>(ISI). </a:t>
          </a:r>
        </a:p>
        <a:p>
          <a:pPr marL="0" lvl="0" indent="0" algn="ctr" defTabSz="889000">
            <a:lnSpc>
              <a:spcPct val="90000"/>
            </a:lnSpc>
            <a:spcBef>
              <a:spcPct val="0"/>
            </a:spcBef>
            <a:spcAft>
              <a:spcPct val="35000"/>
            </a:spcAft>
            <a:buNone/>
          </a:pPr>
          <a:r>
            <a:rPr lang="en-US" sz="2000" b="1" kern="1200">
              <a:solidFill>
                <a:srgbClr val="FFFF00"/>
              </a:solidFill>
            </a:rPr>
            <a:t> </a:t>
          </a:r>
          <a:r>
            <a:rPr lang="en-US" sz="2000" b="1" kern="1200">
              <a:solidFill>
                <a:srgbClr val="FFFF00"/>
              </a:solidFill>
              <a:sym typeface="Wingdings" panose="05000000000000000000" pitchFamily="2" charset="2"/>
            </a:rPr>
            <a:t> </a:t>
          </a:r>
          <a:r>
            <a:rPr lang="en-US" sz="2000" b="1" kern="1200">
              <a:solidFill>
                <a:srgbClr val="FFFF00"/>
              </a:solidFill>
            </a:rPr>
            <a:t>NLISI</a:t>
          </a:r>
          <a:endParaRPr lang="zh-CN" altLang="en-US" sz="2000" b="1" kern="1200" dirty="0">
            <a:solidFill>
              <a:srgbClr val="FFFF00"/>
            </a:solidFill>
          </a:endParaRPr>
        </a:p>
      </dsp:txBody>
      <dsp:txXfrm>
        <a:off x="96262" y="1390367"/>
        <a:ext cx="3214776" cy="1570603"/>
      </dsp:txXfrm>
    </dsp:sp>
    <dsp:sp modelId="{F2E65939-B447-4679-B428-4A82EDC8206E}">
      <dsp:nvSpPr>
        <dsp:cNvPr id="0" name=""/>
        <dsp:cNvSpPr/>
      </dsp:nvSpPr>
      <dsp:spPr>
        <a:xfrm>
          <a:off x="3565445" y="1305401"/>
          <a:ext cx="3384708"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a:t>Define </a:t>
          </a:r>
          <a:r>
            <a:rPr lang="en-US" altLang="zh-CN" sz="2000" b="1" kern="1200">
              <a:solidFill>
                <a:srgbClr val="FFFF00"/>
              </a:solidFill>
            </a:rPr>
            <a:t>b</a:t>
          </a:r>
          <a:r>
            <a:rPr lang="en-US" sz="2000" b="1" kern="1200">
              <a:solidFill>
                <a:srgbClr val="FFFF00"/>
              </a:solidFill>
            </a:rPr>
            <a:t>urst threshold </a:t>
          </a:r>
          <a:r>
            <a:rPr lang="en-US" sz="2000" kern="1200"/>
            <a:t>(0.5 percentile of the central distribution) and </a:t>
          </a:r>
          <a:r>
            <a:rPr lang="en-US" sz="2000" b="1" kern="1200">
              <a:solidFill>
                <a:srgbClr val="FFFF00"/>
              </a:solidFill>
            </a:rPr>
            <a:t>pause threshold </a:t>
          </a:r>
          <a:r>
            <a:rPr lang="en-US" sz="2000" kern="1200"/>
            <a:t>(</a:t>
          </a:r>
          <a:r>
            <a:rPr lang="en-US" altLang="zh-CN" sz="2000" kern="1200"/>
            <a:t>99.5 percentile</a:t>
          </a:r>
          <a:r>
            <a:rPr lang="en-US" sz="2000" kern="1200"/>
            <a:t>) </a:t>
          </a:r>
          <a:endParaRPr lang="zh-CN" altLang="en-US" sz="2000" kern="1200" dirty="0"/>
        </a:p>
      </dsp:txBody>
      <dsp:txXfrm>
        <a:off x="3650411" y="1390367"/>
        <a:ext cx="3214776" cy="1570603"/>
      </dsp:txXfrm>
    </dsp:sp>
    <dsp:sp modelId="{AA0DFB53-323F-4E23-95D9-BC8F63F7D332}">
      <dsp:nvSpPr>
        <dsp:cNvPr id="0" name=""/>
        <dsp:cNvSpPr/>
      </dsp:nvSpPr>
      <dsp:spPr>
        <a:xfrm>
          <a:off x="7119595" y="1305401"/>
          <a:ext cx="3384708"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From each </a:t>
          </a:r>
          <a:r>
            <a:rPr lang="en-US" sz="2000" b="1" kern="1200" dirty="0">
              <a:solidFill>
                <a:srgbClr val="FFFF00"/>
              </a:solidFill>
            </a:rPr>
            <a:t>NLISI </a:t>
          </a:r>
          <a:r>
            <a:rPr lang="en-US" sz="2000" kern="1200" dirty="0"/>
            <a:t>in the seed set, </a:t>
          </a:r>
          <a:r>
            <a:rPr lang="en-US" sz="2000" b="1" kern="1200" dirty="0">
              <a:solidFill>
                <a:srgbClr val="FFFF00"/>
              </a:solidFill>
            </a:rPr>
            <a:t>extend</a:t>
          </a:r>
          <a:r>
            <a:rPr lang="en-US" sz="2000" kern="1200" dirty="0"/>
            <a:t> it to a set of the consecutive string of NLISIs</a:t>
          </a:r>
          <a:r>
            <a:rPr lang="zh-CN" altLang="en-US" sz="2000" kern="1200" dirty="0"/>
            <a:t>，</a:t>
          </a:r>
          <a:r>
            <a:rPr lang="en-US" sz="2000" kern="1200" dirty="0"/>
            <a:t>until the string reaches the </a:t>
          </a:r>
          <a:r>
            <a:rPr lang="en-US" sz="2000" b="1" kern="1200" dirty="0">
              <a:solidFill>
                <a:srgbClr val="FFFF00"/>
              </a:solidFill>
            </a:rPr>
            <a:t>smallest P-value</a:t>
          </a:r>
          <a:endParaRPr lang="zh-CN" altLang="en-US" sz="2000" b="1" kern="1200" dirty="0">
            <a:solidFill>
              <a:srgbClr val="FFFF00"/>
            </a:solidFill>
          </a:endParaRPr>
        </a:p>
      </dsp:txBody>
      <dsp:txXfrm>
        <a:off x="7204561" y="1390367"/>
        <a:ext cx="3214776"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5A91C-3BCC-4C5A-B6CF-4EBFB0173507}">
      <dsp:nvSpPr>
        <dsp:cNvPr id="0" name=""/>
        <dsp:cNvSpPr/>
      </dsp:nvSpPr>
      <dsp:spPr>
        <a:xfrm>
          <a:off x="2853" y="590469"/>
          <a:ext cx="3476854" cy="13907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FFFF00"/>
              </a:solidFill>
            </a:rPr>
            <a:t>Normalize</a:t>
          </a:r>
          <a:r>
            <a:rPr lang="en-US" sz="1600" kern="1200" dirty="0"/>
            <a:t> each log-transformed ISI </a:t>
          </a:r>
          <a:r>
            <a:rPr lang="en-US" sz="1600" b="1" kern="1200" dirty="0">
              <a:solidFill>
                <a:srgbClr val="FFFF00"/>
              </a:solidFill>
              <a:sym typeface="Wingdings" panose="05000000000000000000" pitchFamily="2" charset="2"/>
            </a:rPr>
            <a:t> (</a:t>
          </a:r>
          <a:r>
            <a:rPr lang="en-US" sz="1600" b="1" kern="1200" dirty="0">
              <a:solidFill>
                <a:srgbClr val="FFFF00"/>
              </a:solidFill>
            </a:rPr>
            <a:t>NLISI)</a:t>
          </a:r>
          <a:endParaRPr lang="zh-CN" altLang="en-US" sz="1600" b="1" kern="1200" dirty="0">
            <a:solidFill>
              <a:srgbClr val="FFFF00"/>
            </a:solidFill>
          </a:endParaRPr>
        </a:p>
      </dsp:txBody>
      <dsp:txXfrm>
        <a:off x="698224" y="590469"/>
        <a:ext cx="2086113" cy="1390741"/>
      </dsp:txXfrm>
    </dsp:sp>
    <dsp:sp modelId="{89940E7D-B234-4CD7-BCB6-1043E334FEE4}">
      <dsp:nvSpPr>
        <dsp:cNvPr id="0" name=""/>
        <dsp:cNvSpPr/>
      </dsp:nvSpPr>
      <dsp:spPr>
        <a:xfrm>
          <a:off x="3132022" y="602235"/>
          <a:ext cx="3476854" cy="13907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Define </a:t>
          </a:r>
          <a:r>
            <a:rPr lang="en-US" altLang="zh-CN" sz="1600" b="1" kern="1200" dirty="0">
              <a:solidFill>
                <a:srgbClr val="FFFF00"/>
              </a:solidFill>
            </a:rPr>
            <a:t>b</a:t>
          </a:r>
          <a:r>
            <a:rPr lang="en-US" sz="1600" b="1" kern="1200" dirty="0">
              <a:solidFill>
                <a:srgbClr val="FFFF00"/>
              </a:solidFill>
            </a:rPr>
            <a:t>urst threshold </a:t>
          </a:r>
          <a:r>
            <a:rPr lang="en-US" sz="1600" kern="1200" dirty="0"/>
            <a:t>(0.5 percentile) and </a:t>
          </a:r>
          <a:r>
            <a:rPr lang="en-US" sz="1600" b="1" kern="1200" dirty="0">
              <a:solidFill>
                <a:srgbClr val="FFFF00"/>
              </a:solidFill>
            </a:rPr>
            <a:t>pause threshold </a:t>
          </a:r>
          <a:r>
            <a:rPr lang="en-US" sz="1600" kern="1200" dirty="0"/>
            <a:t>(</a:t>
          </a:r>
          <a:r>
            <a:rPr lang="en-US" altLang="zh-CN" sz="1600" kern="1200" dirty="0"/>
            <a:t>99.5 percentile</a:t>
          </a:r>
          <a:r>
            <a:rPr lang="en-US" sz="1600" kern="1200" dirty="0"/>
            <a:t>) </a:t>
          </a:r>
          <a:endParaRPr lang="zh-CN" altLang="en-US" sz="1600" kern="1200" dirty="0"/>
        </a:p>
      </dsp:txBody>
      <dsp:txXfrm>
        <a:off x="3827393" y="602235"/>
        <a:ext cx="2086113" cy="1390741"/>
      </dsp:txXfrm>
    </dsp:sp>
    <dsp:sp modelId="{A0D95777-3E3F-44E8-83A6-9F5A0AA91115}">
      <dsp:nvSpPr>
        <dsp:cNvPr id="0" name=""/>
        <dsp:cNvSpPr/>
      </dsp:nvSpPr>
      <dsp:spPr>
        <a:xfrm>
          <a:off x="6261191" y="602235"/>
          <a:ext cx="3476854" cy="139074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From each </a:t>
          </a:r>
          <a:r>
            <a:rPr lang="en-US" sz="1600" b="1" kern="1200" dirty="0">
              <a:solidFill>
                <a:srgbClr val="FFFF00"/>
              </a:solidFill>
            </a:rPr>
            <a:t>NLISI </a:t>
          </a:r>
          <a:r>
            <a:rPr lang="en-US" sz="1600" kern="1200" dirty="0"/>
            <a:t>in the seed set, </a:t>
          </a:r>
          <a:r>
            <a:rPr lang="en-US" sz="1600" b="1" kern="1200" dirty="0">
              <a:solidFill>
                <a:srgbClr val="FFFF00"/>
              </a:solidFill>
            </a:rPr>
            <a:t>extend</a:t>
          </a:r>
          <a:r>
            <a:rPr lang="en-US" sz="1600" kern="1200" dirty="0"/>
            <a:t> it to a set of the consecutive string of NLISIs</a:t>
          </a:r>
          <a:r>
            <a:rPr lang="zh-CN" altLang="en-US" sz="1600" kern="1200" dirty="0"/>
            <a:t>，</a:t>
          </a:r>
          <a:r>
            <a:rPr lang="en-US" sz="1600" kern="1200" dirty="0"/>
            <a:t>until the string reaches the </a:t>
          </a:r>
          <a:r>
            <a:rPr lang="en-US" sz="1600" b="1" kern="1200" dirty="0">
              <a:solidFill>
                <a:srgbClr val="FFFF00"/>
              </a:solidFill>
            </a:rPr>
            <a:t>smallest P-value</a:t>
          </a:r>
          <a:endParaRPr lang="zh-CN" altLang="en-US" sz="1600" b="1" kern="1200" dirty="0">
            <a:solidFill>
              <a:srgbClr val="FFFF00"/>
            </a:solidFill>
          </a:endParaRPr>
        </a:p>
      </dsp:txBody>
      <dsp:txXfrm>
        <a:off x="6956562" y="602235"/>
        <a:ext cx="2086113" cy="13907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5A91C-3BCC-4C5A-B6CF-4EBFB0173507}">
      <dsp:nvSpPr>
        <dsp:cNvPr id="0" name=""/>
        <dsp:cNvSpPr/>
      </dsp:nvSpPr>
      <dsp:spPr>
        <a:xfrm>
          <a:off x="3080" y="654263"/>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rgbClr val="FFFF00"/>
              </a:solidFill>
            </a:rPr>
            <a:t>Normalize</a:t>
          </a:r>
          <a:r>
            <a:rPr lang="en-US" sz="1700" kern="1200" dirty="0"/>
            <a:t> each spike train by subtracting the central location, from </a:t>
          </a:r>
          <a:r>
            <a:rPr lang="en-US" sz="1700" b="1" kern="1200" dirty="0">
              <a:solidFill>
                <a:srgbClr val="FFFF00"/>
              </a:solidFill>
            </a:rPr>
            <a:t>l</a:t>
          </a:r>
          <a:r>
            <a:rPr lang="en-US" altLang="zh-CN" sz="1700" b="1" kern="1200" dirty="0">
              <a:solidFill>
                <a:srgbClr val="FFFF00"/>
              </a:solidFill>
            </a:rPr>
            <a:t>n</a:t>
          </a:r>
          <a:r>
            <a:rPr lang="en-US" sz="1700" b="1" kern="1200" dirty="0">
              <a:solidFill>
                <a:srgbClr val="FFFF00"/>
              </a:solidFill>
            </a:rPr>
            <a:t>(ISI). </a:t>
          </a:r>
        </a:p>
        <a:p>
          <a:pPr marL="0" lvl="0" indent="0" algn="ctr" defTabSz="755650">
            <a:lnSpc>
              <a:spcPct val="90000"/>
            </a:lnSpc>
            <a:spcBef>
              <a:spcPct val="0"/>
            </a:spcBef>
            <a:spcAft>
              <a:spcPct val="35000"/>
            </a:spcAft>
            <a:buNone/>
          </a:pPr>
          <a:r>
            <a:rPr lang="en-US" sz="1700" b="1" kern="1200" dirty="0">
              <a:solidFill>
                <a:srgbClr val="FFFF00"/>
              </a:solidFill>
            </a:rPr>
            <a:t> </a:t>
          </a:r>
          <a:r>
            <a:rPr lang="en-US" sz="1700" b="1" kern="1200" dirty="0">
              <a:solidFill>
                <a:srgbClr val="FFFF00"/>
              </a:solidFill>
              <a:sym typeface="Wingdings" panose="05000000000000000000" pitchFamily="2" charset="2"/>
            </a:rPr>
            <a:t> </a:t>
          </a:r>
          <a:r>
            <a:rPr lang="en-US" sz="1700" b="1" kern="1200" dirty="0">
              <a:solidFill>
                <a:srgbClr val="FFFF00"/>
              </a:solidFill>
            </a:rPr>
            <a:t>NLISI</a:t>
          </a:r>
          <a:endParaRPr lang="zh-CN" altLang="en-US" sz="1700" b="1" kern="1200" dirty="0">
            <a:solidFill>
              <a:srgbClr val="FFFF00"/>
            </a:solidFill>
          </a:endParaRPr>
        </a:p>
      </dsp:txBody>
      <dsp:txXfrm>
        <a:off x="753754" y="654263"/>
        <a:ext cx="2252022" cy="1501348"/>
      </dsp:txXfrm>
    </dsp:sp>
    <dsp:sp modelId="{89940E7D-B234-4CD7-BCB6-1043E334FEE4}">
      <dsp:nvSpPr>
        <dsp:cNvPr id="0" name=""/>
        <dsp:cNvSpPr/>
      </dsp:nvSpPr>
      <dsp:spPr>
        <a:xfrm>
          <a:off x="3381114" y="654263"/>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Define </a:t>
          </a:r>
          <a:r>
            <a:rPr lang="en-US" altLang="zh-CN" sz="1700" b="1" kern="1200" dirty="0">
              <a:solidFill>
                <a:srgbClr val="FFFF00"/>
              </a:solidFill>
            </a:rPr>
            <a:t>b</a:t>
          </a:r>
          <a:r>
            <a:rPr lang="en-US" sz="1700" b="1" kern="1200" dirty="0">
              <a:solidFill>
                <a:srgbClr val="FFFF00"/>
              </a:solidFill>
            </a:rPr>
            <a:t>urst threshold </a:t>
          </a:r>
          <a:r>
            <a:rPr lang="en-US" sz="1700" kern="1200" dirty="0"/>
            <a:t>(0.5 percentile) and </a:t>
          </a:r>
          <a:r>
            <a:rPr lang="en-US" sz="1700" b="1" kern="1200" dirty="0">
              <a:solidFill>
                <a:srgbClr val="FFFF00"/>
              </a:solidFill>
            </a:rPr>
            <a:t>pause threshold </a:t>
          </a:r>
          <a:r>
            <a:rPr lang="en-US" sz="1700" kern="1200" dirty="0"/>
            <a:t>(</a:t>
          </a:r>
          <a:r>
            <a:rPr lang="en-US" altLang="zh-CN" sz="1700" kern="1200" dirty="0"/>
            <a:t>99.5 percentile</a:t>
          </a:r>
          <a:r>
            <a:rPr lang="en-US" sz="1700" kern="1200" dirty="0"/>
            <a:t>) </a:t>
          </a:r>
          <a:endParaRPr lang="zh-CN" altLang="en-US" sz="1700" kern="1200" dirty="0"/>
        </a:p>
      </dsp:txBody>
      <dsp:txXfrm>
        <a:off x="4131788" y="654263"/>
        <a:ext cx="2252022" cy="1501348"/>
      </dsp:txXfrm>
    </dsp:sp>
    <dsp:sp modelId="{A0D95777-3E3F-44E8-83A6-9F5A0AA91115}">
      <dsp:nvSpPr>
        <dsp:cNvPr id="0" name=""/>
        <dsp:cNvSpPr/>
      </dsp:nvSpPr>
      <dsp:spPr>
        <a:xfrm>
          <a:off x="6759148" y="654263"/>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From each </a:t>
          </a:r>
          <a:r>
            <a:rPr lang="en-US" sz="1700" b="1" kern="1200" dirty="0">
              <a:solidFill>
                <a:srgbClr val="FFFF00"/>
              </a:solidFill>
            </a:rPr>
            <a:t>NLISI </a:t>
          </a:r>
          <a:r>
            <a:rPr lang="en-US" sz="1700" kern="1200" dirty="0"/>
            <a:t>in the seed set, </a:t>
          </a:r>
          <a:r>
            <a:rPr lang="en-US" sz="1700" b="1" kern="1200" dirty="0">
              <a:solidFill>
                <a:srgbClr val="FFFF00"/>
              </a:solidFill>
            </a:rPr>
            <a:t>extend</a:t>
          </a:r>
          <a:r>
            <a:rPr lang="en-US" sz="1700" kern="1200" dirty="0"/>
            <a:t> it to a set of the consecutive string of NLISIs</a:t>
          </a:r>
          <a:r>
            <a:rPr lang="zh-CN" altLang="en-US" sz="1700" kern="1200" dirty="0"/>
            <a:t>，</a:t>
          </a:r>
          <a:r>
            <a:rPr lang="en-US" sz="1700" kern="1200" dirty="0"/>
            <a:t>until the string reaches the </a:t>
          </a:r>
          <a:r>
            <a:rPr lang="en-US" sz="1700" b="1" kern="1200" dirty="0">
              <a:solidFill>
                <a:srgbClr val="FFFF00"/>
              </a:solidFill>
            </a:rPr>
            <a:t>smallest P-value</a:t>
          </a:r>
          <a:endParaRPr lang="zh-CN" altLang="en-US" sz="1700" b="1" kern="1200" dirty="0">
            <a:solidFill>
              <a:srgbClr val="FFFF00"/>
            </a:solidFill>
          </a:endParaRPr>
        </a:p>
      </dsp:txBody>
      <dsp:txXfrm>
        <a:off x="7509822" y="654263"/>
        <a:ext cx="2252022" cy="15013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2EA2F-7846-446F-B190-D3BE7BCFC034}">
      <dsp:nvSpPr>
        <dsp:cNvPr id="0" name=""/>
        <dsp:cNvSpPr/>
      </dsp:nvSpPr>
      <dsp:spPr>
        <a:xfrm>
          <a:off x="3368039" y="1579294"/>
          <a:ext cx="2788405" cy="208447"/>
        </a:xfrm>
        <a:custGeom>
          <a:avLst/>
          <a:gdLst/>
          <a:ahLst/>
          <a:cxnLst/>
          <a:rect l="0" t="0" r="0" b="0"/>
          <a:pathLst>
            <a:path>
              <a:moveTo>
                <a:pt x="0" y="0"/>
              </a:moveTo>
              <a:lnTo>
                <a:pt x="2788405" y="0"/>
              </a:lnTo>
              <a:lnTo>
                <a:pt x="2788405" y="20844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1A4539-1B1A-4488-BFFB-8B50705E0FD9}">
      <dsp:nvSpPr>
        <dsp:cNvPr id="0" name=""/>
        <dsp:cNvSpPr/>
      </dsp:nvSpPr>
      <dsp:spPr>
        <a:xfrm>
          <a:off x="3368039" y="1470591"/>
          <a:ext cx="2788413" cy="108702"/>
        </a:xfrm>
        <a:custGeom>
          <a:avLst/>
          <a:gdLst/>
          <a:ahLst/>
          <a:cxnLst/>
          <a:rect l="0" t="0" r="0" b="0"/>
          <a:pathLst>
            <a:path>
              <a:moveTo>
                <a:pt x="0" y="108702"/>
              </a:moveTo>
              <a:lnTo>
                <a:pt x="2788413" y="108702"/>
              </a:lnTo>
              <a:lnTo>
                <a:pt x="278841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E34AD-9CF5-4A47-B049-CE0EB07B8B0F}">
      <dsp:nvSpPr>
        <dsp:cNvPr id="0" name=""/>
        <dsp:cNvSpPr/>
      </dsp:nvSpPr>
      <dsp:spPr>
        <a:xfrm>
          <a:off x="3368039" y="1579294"/>
          <a:ext cx="5201880" cy="1361083"/>
        </a:xfrm>
        <a:custGeom>
          <a:avLst/>
          <a:gdLst/>
          <a:ahLst/>
          <a:cxnLst/>
          <a:rect l="0" t="0" r="0" b="0"/>
          <a:pathLst>
            <a:path>
              <a:moveTo>
                <a:pt x="0" y="0"/>
              </a:moveTo>
              <a:lnTo>
                <a:pt x="5044920" y="0"/>
              </a:lnTo>
              <a:lnTo>
                <a:pt x="5044920" y="1361083"/>
              </a:lnTo>
              <a:lnTo>
                <a:pt x="5201880" y="136108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84F7E5-9949-4051-B083-2F59C243889E}">
      <dsp:nvSpPr>
        <dsp:cNvPr id="0" name=""/>
        <dsp:cNvSpPr/>
      </dsp:nvSpPr>
      <dsp:spPr>
        <a:xfrm>
          <a:off x="3368039" y="1579294"/>
          <a:ext cx="5259939" cy="686154"/>
        </a:xfrm>
        <a:custGeom>
          <a:avLst/>
          <a:gdLst/>
          <a:ahLst/>
          <a:cxnLst/>
          <a:rect l="0" t="0" r="0" b="0"/>
          <a:pathLst>
            <a:path>
              <a:moveTo>
                <a:pt x="0" y="0"/>
              </a:moveTo>
              <a:lnTo>
                <a:pt x="5102979" y="0"/>
              </a:lnTo>
              <a:lnTo>
                <a:pt x="5102979" y="686154"/>
              </a:lnTo>
              <a:lnTo>
                <a:pt x="5259939" y="6861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9ED3DE-CA4D-4450-9D8D-DA022225E27F}">
      <dsp:nvSpPr>
        <dsp:cNvPr id="0" name=""/>
        <dsp:cNvSpPr/>
      </dsp:nvSpPr>
      <dsp:spPr>
        <a:xfrm>
          <a:off x="3368039" y="1533574"/>
          <a:ext cx="5201880" cy="91440"/>
        </a:xfrm>
        <a:custGeom>
          <a:avLst/>
          <a:gdLst/>
          <a:ahLst/>
          <a:cxnLst/>
          <a:rect l="0" t="0" r="0" b="0"/>
          <a:pathLst>
            <a:path>
              <a:moveTo>
                <a:pt x="0" y="45720"/>
              </a:moveTo>
              <a:lnTo>
                <a:pt x="5044920" y="45720"/>
              </a:lnTo>
              <a:lnTo>
                <a:pt x="5044920" y="56946"/>
              </a:lnTo>
              <a:lnTo>
                <a:pt x="5201880" y="5694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97E8D-A095-411D-A010-F8B28816AA16}">
      <dsp:nvSpPr>
        <dsp:cNvPr id="0" name=""/>
        <dsp:cNvSpPr/>
      </dsp:nvSpPr>
      <dsp:spPr>
        <a:xfrm>
          <a:off x="3368039" y="915591"/>
          <a:ext cx="5201880" cy="663702"/>
        </a:xfrm>
        <a:custGeom>
          <a:avLst/>
          <a:gdLst/>
          <a:ahLst/>
          <a:cxnLst/>
          <a:rect l="0" t="0" r="0" b="0"/>
          <a:pathLst>
            <a:path>
              <a:moveTo>
                <a:pt x="0" y="663702"/>
              </a:moveTo>
              <a:lnTo>
                <a:pt x="5044920" y="663702"/>
              </a:lnTo>
              <a:lnTo>
                <a:pt x="5044920" y="0"/>
              </a:lnTo>
              <a:lnTo>
                <a:pt x="5201880"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6D2FDE-2CC0-4FDC-8CD4-8EA84A749DA8}">
      <dsp:nvSpPr>
        <dsp:cNvPr id="0" name=""/>
        <dsp:cNvSpPr/>
      </dsp:nvSpPr>
      <dsp:spPr>
        <a:xfrm>
          <a:off x="3368039" y="240662"/>
          <a:ext cx="5201880" cy="1338631"/>
        </a:xfrm>
        <a:custGeom>
          <a:avLst/>
          <a:gdLst/>
          <a:ahLst/>
          <a:cxnLst/>
          <a:rect l="0" t="0" r="0" b="0"/>
          <a:pathLst>
            <a:path>
              <a:moveTo>
                <a:pt x="0" y="1338631"/>
              </a:moveTo>
              <a:lnTo>
                <a:pt x="5044920" y="1338631"/>
              </a:lnTo>
              <a:lnTo>
                <a:pt x="5044920" y="0"/>
              </a:lnTo>
              <a:lnTo>
                <a:pt x="5201880"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ABA3CE-5B7B-42CD-B823-20E3278C4671}">
      <dsp:nvSpPr>
        <dsp:cNvPr id="0" name=""/>
        <dsp:cNvSpPr/>
      </dsp:nvSpPr>
      <dsp:spPr>
        <a:xfrm>
          <a:off x="839347" y="1280050"/>
          <a:ext cx="2528691" cy="59848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Times New Roman" panose="02020603050405020304" pitchFamily="18" charset="0"/>
              <a:cs typeface="Times New Roman" panose="02020603050405020304" pitchFamily="18" charset="0"/>
            </a:rPr>
            <a:t>Bursts &amp; Pauses &amp; Tonics </a:t>
          </a:r>
          <a:endParaRPr lang="zh-CN" altLang="en-US" sz="1600" kern="1200" dirty="0">
            <a:latin typeface="Times New Roman" panose="02020603050405020304" pitchFamily="18" charset="0"/>
            <a:cs typeface="Times New Roman" panose="02020603050405020304" pitchFamily="18" charset="0"/>
          </a:endParaRPr>
        </a:p>
      </dsp:txBody>
      <dsp:txXfrm>
        <a:off x="839347" y="1280050"/>
        <a:ext cx="2528691" cy="598487"/>
      </dsp:txXfrm>
    </dsp:sp>
    <dsp:sp modelId="{88A52A40-0C68-4699-87E4-8051E7F6CA04}">
      <dsp:nvSpPr>
        <dsp:cNvPr id="0" name=""/>
        <dsp:cNvSpPr/>
      </dsp:nvSpPr>
      <dsp:spPr>
        <a:xfrm>
          <a:off x="8569919" y="1298"/>
          <a:ext cx="1569601" cy="478728"/>
        </a:xfrm>
        <a:prstGeom prst="rect">
          <a:avLst/>
        </a:prstGeom>
        <a:solidFill>
          <a:schemeClr val="bg1">
            <a:lumMod val="6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Times New Roman" panose="02020603050405020304" pitchFamily="18" charset="0"/>
              <a:cs typeface="Times New Roman" panose="02020603050405020304" pitchFamily="18" charset="0"/>
            </a:rPr>
            <a:t>Mean </a:t>
          </a:r>
          <a:endParaRPr lang="zh-CN" altLang="en-US" sz="1600" kern="1200" dirty="0">
            <a:latin typeface="Times New Roman" panose="02020603050405020304" pitchFamily="18" charset="0"/>
            <a:cs typeface="Times New Roman" panose="02020603050405020304" pitchFamily="18" charset="0"/>
          </a:endParaRPr>
        </a:p>
      </dsp:txBody>
      <dsp:txXfrm>
        <a:off x="8569919" y="1298"/>
        <a:ext cx="1569601" cy="478728"/>
      </dsp:txXfrm>
    </dsp:sp>
    <dsp:sp modelId="{2D8A1508-2001-4B77-8D12-65C3A7F59396}">
      <dsp:nvSpPr>
        <dsp:cNvPr id="0" name=""/>
        <dsp:cNvSpPr/>
      </dsp:nvSpPr>
      <dsp:spPr>
        <a:xfrm>
          <a:off x="8569919" y="676227"/>
          <a:ext cx="1569601" cy="478728"/>
        </a:xfrm>
        <a:prstGeom prst="rect">
          <a:avLst/>
        </a:prstGeom>
        <a:solidFill>
          <a:schemeClr val="bg1">
            <a:lumMod val="6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Times New Roman" panose="02020603050405020304" pitchFamily="18" charset="0"/>
              <a:cs typeface="Times New Roman" panose="02020603050405020304" pitchFamily="18" charset="0"/>
            </a:rPr>
            <a:t>Median </a:t>
          </a:r>
          <a:endParaRPr lang="zh-CN" altLang="en-US" sz="1600" kern="1200" dirty="0">
            <a:latin typeface="Times New Roman" panose="02020603050405020304" pitchFamily="18" charset="0"/>
            <a:cs typeface="Times New Roman" panose="02020603050405020304" pitchFamily="18" charset="0"/>
          </a:endParaRPr>
        </a:p>
      </dsp:txBody>
      <dsp:txXfrm>
        <a:off x="8569919" y="676227"/>
        <a:ext cx="1569601" cy="478728"/>
      </dsp:txXfrm>
    </dsp:sp>
    <dsp:sp modelId="{0B644792-5BD1-4390-8055-CE0A479488D1}">
      <dsp:nvSpPr>
        <dsp:cNvPr id="0" name=""/>
        <dsp:cNvSpPr/>
      </dsp:nvSpPr>
      <dsp:spPr>
        <a:xfrm>
          <a:off x="8569919" y="1351156"/>
          <a:ext cx="1569601" cy="478728"/>
        </a:xfrm>
        <a:prstGeom prst="rect">
          <a:avLst/>
        </a:prstGeom>
        <a:solidFill>
          <a:schemeClr val="bg1">
            <a:lumMod val="6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Times New Roman" panose="02020603050405020304" pitchFamily="18" charset="0"/>
              <a:cs typeface="Times New Roman" panose="02020603050405020304" pitchFamily="18" charset="0"/>
            </a:rPr>
            <a:t>Coefficient of  variation </a:t>
          </a:r>
          <a:endParaRPr lang="zh-CN" altLang="en-US" sz="1600" kern="1200" dirty="0">
            <a:latin typeface="Times New Roman" panose="02020603050405020304" pitchFamily="18" charset="0"/>
            <a:cs typeface="Times New Roman" panose="02020603050405020304" pitchFamily="18" charset="0"/>
          </a:endParaRPr>
        </a:p>
      </dsp:txBody>
      <dsp:txXfrm>
        <a:off x="8569919" y="1351156"/>
        <a:ext cx="1569601" cy="478728"/>
      </dsp:txXfrm>
    </dsp:sp>
    <dsp:sp modelId="{12B494BA-43E8-4284-940E-9119211E2CCF}">
      <dsp:nvSpPr>
        <dsp:cNvPr id="0" name=""/>
        <dsp:cNvSpPr/>
      </dsp:nvSpPr>
      <dsp:spPr>
        <a:xfrm>
          <a:off x="8627979" y="2026085"/>
          <a:ext cx="1569601" cy="478728"/>
        </a:xfrm>
        <a:prstGeom prst="rect">
          <a:avLst/>
        </a:prstGeom>
        <a:solidFill>
          <a:schemeClr val="bg1">
            <a:lumMod val="6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Times New Roman" panose="02020603050405020304" pitchFamily="18" charset="0"/>
              <a:cs typeface="Times New Roman" panose="02020603050405020304" pitchFamily="18" charset="0"/>
            </a:rPr>
            <a:t>Kurtosis </a:t>
          </a:r>
          <a:endParaRPr lang="zh-CN" altLang="en-US" sz="1600" kern="1200" dirty="0">
            <a:latin typeface="Times New Roman" panose="02020603050405020304" pitchFamily="18" charset="0"/>
            <a:cs typeface="Times New Roman" panose="02020603050405020304" pitchFamily="18" charset="0"/>
          </a:endParaRPr>
        </a:p>
      </dsp:txBody>
      <dsp:txXfrm>
        <a:off x="8627979" y="2026085"/>
        <a:ext cx="1569601" cy="478728"/>
      </dsp:txXfrm>
    </dsp:sp>
    <dsp:sp modelId="{2294F9E0-ADE2-454F-B26D-AFCFD22BFE09}">
      <dsp:nvSpPr>
        <dsp:cNvPr id="0" name=""/>
        <dsp:cNvSpPr/>
      </dsp:nvSpPr>
      <dsp:spPr>
        <a:xfrm>
          <a:off x="8569919" y="2701013"/>
          <a:ext cx="1569601" cy="478728"/>
        </a:xfrm>
        <a:prstGeom prst="rect">
          <a:avLst/>
        </a:prstGeom>
        <a:solidFill>
          <a:schemeClr val="bg1">
            <a:lumMod val="6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latin typeface="Times New Roman" panose="02020603050405020304" pitchFamily="18" charset="0"/>
              <a:cs typeface="Times New Roman" panose="02020603050405020304" pitchFamily="18" charset="0"/>
            </a:rPr>
            <a:t>Skewness</a:t>
          </a:r>
          <a:endParaRPr lang="zh-CN" altLang="en-US" sz="1600" kern="1200" dirty="0">
            <a:latin typeface="Times New Roman" panose="02020603050405020304" pitchFamily="18" charset="0"/>
            <a:cs typeface="Times New Roman" panose="02020603050405020304" pitchFamily="18" charset="0"/>
          </a:endParaRPr>
        </a:p>
      </dsp:txBody>
      <dsp:txXfrm>
        <a:off x="8569919" y="2701013"/>
        <a:ext cx="1569601" cy="478728"/>
      </dsp:txXfrm>
    </dsp:sp>
    <dsp:sp modelId="{3BD3EEC4-E368-4346-B97C-9082371D1533}">
      <dsp:nvSpPr>
        <dsp:cNvPr id="0" name=""/>
        <dsp:cNvSpPr/>
      </dsp:nvSpPr>
      <dsp:spPr>
        <a:xfrm>
          <a:off x="4124414" y="0"/>
          <a:ext cx="4064075" cy="1470591"/>
        </a:xfrm>
        <a:prstGeom prst="rect">
          <a:avLst/>
        </a:prstGeom>
        <a:solidFill>
          <a:schemeClr val="bg1">
            <a:lumMod val="9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Times New Roman" panose="02020603050405020304" pitchFamily="18" charset="0"/>
              <a:cs typeface="Times New Roman" panose="02020603050405020304" pitchFamily="18" charset="0"/>
            </a:rPr>
            <a:t>1. Duration</a:t>
          </a:r>
        </a:p>
        <a:p>
          <a:pPr marL="0" lvl="0" indent="0" algn="ctr" defTabSz="711200">
            <a:lnSpc>
              <a:spcPct val="90000"/>
            </a:lnSpc>
            <a:spcBef>
              <a:spcPct val="0"/>
            </a:spcBef>
            <a:spcAft>
              <a:spcPct val="35000"/>
            </a:spcAft>
            <a:buNone/>
          </a:pPr>
          <a:r>
            <a:rPr lang="en-US" altLang="zh-CN" sz="1600" kern="1200" dirty="0">
              <a:latin typeface="Times New Roman" panose="02020603050405020304" pitchFamily="18" charset="0"/>
              <a:cs typeface="Times New Roman" panose="02020603050405020304" pitchFamily="18" charset="0"/>
            </a:rPr>
            <a:t>2.  </a:t>
          </a:r>
          <a:r>
            <a:rPr lang="en-US" altLang="zh-CN" sz="1600" kern="1200" dirty="0" err="1">
              <a:latin typeface="Times New Roman" panose="02020603050405020304" pitchFamily="18" charset="0"/>
              <a:cs typeface="Times New Roman" panose="02020603050405020304" pitchFamily="18" charset="0"/>
            </a:rPr>
            <a:t>Intraburst</a:t>
          </a:r>
          <a:r>
            <a:rPr lang="en-US" altLang="zh-CN" sz="1600" kern="1200" dirty="0">
              <a:latin typeface="Times New Roman" panose="02020603050405020304" pitchFamily="18" charset="0"/>
              <a:cs typeface="Times New Roman" panose="02020603050405020304" pitchFamily="18" charset="0"/>
            </a:rPr>
            <a:t>/pause/tonic frequency </a:t>
          </a:r>
        </a:p>
        <a:p>
          <a:pPr marL="0" lvl="0" indent="0" algn="ctr" defTabSz="711200">
            <a:lnSpc>
              <a:spcPct val="90000"/>
            </a:lnSpc>
            <a:spcBef>
              <a:spcPct val="0"/>
            </a:spcBef>
            <a:spcAft>
              <a:spcPct val="35000"/>
            </a:spcAft>
            <a:buNone/>
          </a:pPr>
          <a:r>
            <a:rPr lang="en-US" altLang="zh-CN" sz="1600" kern="1200" dirty="0">
              <a:latin typeface="Times New Roman" panose="02020603050405020304" pitchFamily="18" charset="0"/>
              <a:cs typeface="Times New Roman" panose="02020603050405020304" pitchFamily="18" charset="0"/>
            </a:rPr>
            <a:t>3. Number of spikes</a:t>
          </a:r>
        </a:p>
      </dsp:txBody>
      <dsp:txXfrm>
        <a:off x="4124414" y="0"/>
        <a:ext cx="4064075" cy="1470591"/>
      </dsp:txXfrm>
    </dsp:sp>
    <dsp:sp modelId="{A42B6847-9AD6-4D8F-B254-C8A3B0B6429E}">
      <dsp:nvSpPr>
        <dsp:cNvPr id="0" name=""/>
        <dsp:cNvSpPr/>
      </dsp:nvSpPr>
      <dsp:spPr>
        <a:xfrm>
          <a:off x="4056890" y="1787741"/>
          <a:ext cx="4199108" cy="1385186"/>
        </a:xfrm>
        <a:prstGeom prst="rect">
          <a:avLst/>
        </a:prstGeom>
        <a:solidFill>
          <a:schemeClr val="bg1">
            <a:lumMod val="9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Times New Roman" panose="02020603050405020304" pitchFamily="18" charset="0"/>
              <a:cs typeface="Times New Roman" panose="02020603050405020304" pitchFamily="18" charset="0"/>
            </a:rPr>
            <a:t>4. Within burst/pause/tonic ISIs</a:t>
          </a:r>
        </a:p>
        <a:p>
          <a:pPr marL="0" lvl="0" indent="0" algn="ctr" defTabSz="711200">
            <a:lnSpc>
              <a:spcPct val="90000"/>
            </a:lnSpc>
            <a:spcBef>
              <a:spcPct val="0"/>
            </a:spcBef>
            <a:spcAft>
              <a:spcPct val="35000"/>
            </a:spcAft>
            <a:buNone/>
          </a:pPr>
          <a:r>
            <a:rPr lang="en-US" altLang="zh-CN" sz="1600" kern="1200" dirty="0">
              <a:latin typeface="Times New Roman" panose="02020603050405020304" pitchFamily="18" charset="0"/>
              <a:cs typeface="Times New Roman" panose="02020603050405020304" pitchFamily="18" charset="0"/>
            </a:rPr>
            <a:t>5. Instantaneous firing frequency</a:t>
          </a:r>
          <a:endParaRPr lang="zh-CN" altLang="en-US" sz="1600" kern="1200" dirty="0"/>
        </a:p>
      </dsp:txBody>
      <dsp:txXfrm>
        <a:off x="4056890" y="1787741"/>
        <a:ext cx="4199108" cy="13851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AB5467-7092-4FB4-963B-37D3522BFBE2}" type="datetimeFigureOut">
              <a:rPr lang="zh-CN" altLang="en-US" smtClean="0"/>
              <a:t>2021/4/21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A50C-31E2-42B6-BD9F-74577AE4581F}" type="slidenum">
              <a:rPr lang="zh-CN" altLang="en-US" smtClean="0"/>
              <a:t>‹#›</a:t>
            </a:fld>
            <a:endParaRPr lang="zh-CN" altLang="en-US"/>
          </a:p>
        </p:txBody>
      </p:sp>
    </p:spTree>
    <p:extLst>
      <p:ext uri="{BB962C8B-B14F-4D97-AF65-F5344CB8AC3E}">
        <p14:creationId xmlns:p14="http://schemas.microsoft.com/office/powerpoint/2010/main" val="2226684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 am Hanbing Shen.  My thesis project is </a:t>
            </a:r>
            <a:r>
              <a:rPr lang="en-US" altLang="zh-CN" sz="1200" dirty="0">
                <a:solidFill>
                  <a:srgbClr val="FFFFFF"/>
                </a:solidFill>
              </a:rPr>
              <a:t>Unsupervised clustering for putative dopamine neurons identification from tetrode recordings in behaving mice.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1</a:t>
            </a:fld>
            <a:endParaRPr lang="zh-CN" altLang="en-US"/>
          </a:p>
        </p:txBody>
      </p:sp>
    </p:spTree>
    <p:extLst>
      <p:ext uri="{BB962C8B-B14F-4D97-AF65-F5344CB8AC3E}">
        <p14:creationId xmlns:p14="http://schemas.microsoft.com/office/powerpoint/2010/main" val="182551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base"/>
            <a:r>
              <a:rPr lang="en-US" altLang="zh-CN" sz="1200" u="none" dirty="0">
                <a:effectLst/>
                <a:latin typeface="Arial" panose="020B0604020202020204" pitchFamily="34" charset="0"/>
                <a:ea typeface="等线" panose="02010600030101010101" pitchFamily="2" charset="-122"/>
              </a:rPr>
              <a:t>So to answer this question and to increase the number of </a:t>
            </a:r>
            <a:r>
              <a:rPr lang="en-US" altLang="zh-CN" sz="1200" kern="0" dirty="0">
                <a:solidFill>
                  <a:srgbClr val="0000FF"/>
                </a:solidFill>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detected dopamine neurons</a:t>
            </a:r>
            <a:r>
              <a:rPr lang="en-US" altLang="zh-CN" sz="1200" kern="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in any recording session. The first goal of my project is to extract electrophysiological properties of </a:t>
            </a:r>
            <a:r>
              <a:rPr lang="en-US" altLang="zh-CN" sz="1200" b="0" u="none" kern="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recorded neurons to serve as important parameters that will be used in the following analysis</a:t>
            </a:r>
            <a:r>
              <a:rPr lang="en-US" altLang="zh-CN" sz="1200" b="1" u="none" kern="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200" kern="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The second goal is to use </a:t>
            </a:r>
            <a:r>
              <a:rPr lang="en-US" altLang="zh-CN" sz="1200" u="none" kern="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unsupervised clustering methods based on extracted features </a:t>
            </a:r>
            <a:r>
              <a:rPr lang="en-US" altLang="zh-CN" sz="1200" kern="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to identify additional putative dopamine neurons that might have been missed by the opto-tagging </a:t>
            </a:r>
            <a:r>
              <a:rPr lang="en-US" altLang="zh-CN" sz="1200" kern="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technique</a:t>
            </a:r>
            <a:r>
              <a:rPr lang="en-US" altLang="zh-CN" sz="1200" strike="sngStrike" kern="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1200" kern="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u="none" kern="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none" dirty="0">
                <a:effectLst/>
                <a:latin typeface="Arial" panose="020B0604020202020204" pitchFamily="34" charset="0"/>
                <a:ea typeface="等线" panose="02010600030101010101" pitchFamily="2" charset="-122"/>
              </a:rPr>
              <a:t>Here, I used data from the extracellular recordings of neurons in the VTA from </a:t>
            </a:r>
            <a:r>
              <a:rPr lang="en-US" altLang="zh-CN" sz="1200" u="none" dirty="0" err="1">
                <a:effectLst/>
                <a:latin typeface="Arial" panose="020B0604020202020204" pitchFamily="34" charset="0"/>
                <a:ea typeface="等线" panose="02010600030101010101" pitchFamily="2" charset="-122"/>
              </a:rPr>
              <a:t>from</a:t>
            </a:r>
            <a:r>
              <a:rPr lang="en-US" altLang="zh-CN" sz="1200" u="none" dirty="0">
                <a:effectLst/>
                <a:latin typeface="Arial" panose="020B0604020202020204" pitchFamily="34" charset="0"/>
                <a:ea typeface="等线" panose="02010600030101010101" pitchFamily="2" charset="-122"/>
              </a:rPr>
              <a:t> male DAT-</a:t>
            </a:r>
            <a:r>
              <a:rPr lang="en-US" altLang="zh-CN" sz="1200" u="none" dirty="0" err="1">
                <a:effectLst/>
                <a:latin typeface="Arial" panose="020B0604020202020204" pitchFamily="34" charset="0"/>
                <a:ea typeface="等线" panose="02010600030101010101" pitchFamily="2" charset="-122"/>
              </a:rPr>
              <a:t>cre</a:t>
            </a:r>
            <a:r>
              <a:rPr lang="en-US" altLang="zh-CN" sz="1200" u="none" dirty="0">
                <a:effectLst/>
                <a:latin typeface="Arial" panose="020B0604020202020204" pitchFamily="34" charset="0"/>
                <a:ea typeface="等线" panose="02010600030101010101" pitchFamily="2" charset="-122"/>
              </a:rPr>
              <a:t> mice with the </a:t>
            </a:r>
            <a:r>
              <a:rPr lang="en-US" altLang="zh-CN" sz="1200" u="none" dirty="0" err="1">
                <a:effectLst/>
                <a:latin typeface="Arial" panose="020B0604020202020204" pitchFamily="34" charset="0"/>
                <a:ea typeface="等线" panose="02010600030101010101" pitchFamily="2" charset="-122"/>
              </a:rPr>
              <a:t>optotagging</a:t>
            </a:r>
            <a:r>
              <a:rPr lang="en-US" altLang="zh-CN" sz="1200" u="none" dirty="0">
                <a:effectLst/>
                <a:latin typeface="Arial" panose="020B0604020202020204" pitchFamily="34" charset="0"/>
                <a:ea typeface="等线" panose="02010600030101010101" pitchFamily="2" charset="-122"/>
              </a:rPr>
              <a:t> technique</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489 neurons were recorded in total, and 122 of them are </a:t>
            </a:r>
            <a:r>
              <a:rPr lang="en-US" altLang="zh-CN" sz="1800" kern="100" dirty="0" err="1">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photoidentified</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DA neurons.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Then I will first extract spike waveform properties and firing patterns for feature extractions. Then, after dimensionality reduction, I will conduct clustering analysis and group </a:t>
            </a:r>
            <a:r>
              <a:rPr lang="en-US" altLang="zh-CN" sz="1800" kern="100" dirty="0" err="1">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pDA</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and non-</a:t>
            </a:r>
            <a:r>
              <a:rPr lang="en-US" altLang="zh-CN" sz="1800" kern="100" dirty="0" err="1">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Pda</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neurons by different unsupervised clustering methods. Finally, I will evaluate and compare the model performance and make model predictions.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u="none" dirty="0">
              <a:effectLst/>
              <a:latin typeface="Arial" panose="020B0604020202020204" pitchFamily="34"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u="sng" dirty="0">
                <a:effectLst/>
                <a:latin typeface="Arial" panose="020B0604020202020204" pitchFamily="34" charset="0"/>
                <a:ea typeface="等线" panose="02010600030101010101" pitchFamily="2" charset="-122"/>
              </a:rPr>
              <a:t>*ChR2 (H134R)-EYFP flanked by double </a:t>
            </a:r>
            <a:r>
              <a:rPr lang="en-US" altLang="zh-CN" sz="1200" u="sng" dirty="0" err="1">
                <a:effectLst/>
                <a:latin typeface="Arial" panose="020B0604020202020204" pitchFamily="34" charset="0"/>
                <a:ea typeface="等线" panose="02010600030101010101" pitchFamily="2" charset="-122"/>
              </a:rPr>
              <a:t>loxP</a:t>
            </a:r>
            <a:r>
              <a:rPr lang="en-US" altLang="zh-CN" sz="1200" u="sng" dirty="0">
                <a:effectLst/>
                <a:latin typeface="Arial" panose="020B0604020202020204" pitchFamily="34" charset="0"/>
                <a:ea typeface="等线" panose="02010600030101010101" pitchFamily="2" charset="-122"/>
              </a:rPr>
              <a:t> </a:t>
            </a:r>
          </a:p>
          <a:p>
            <a:r>
              <a:rPr lang="en-US" altLang="zh-CN" sz="1200" u="none"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M</a:t>
            </a:r>
            <a:r>
              <a:rPr lang="en-US" altLang="zh-CN" sz="12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ale DAT-</a:t>
            </a:r>
            <a:r>
              <a:rPr lang="en-US" altLang="zh-CN" sz="1200" kern="100" dirty="0" err="1">
                <a:solidFill>
                  <a:srgbClr val="000000"/>
                </a:solidFill>
                <a:effectLst/>
                <a:latin typeface="Arial" panose="020B0604020202020204" pitchFamily="34" charset="0"/>
                <a:ea typeface="等线" panose="02010600030101010101" pitchFamily="2" charset="-122"/>
                <a:cs typeface="Times New Roman" panose="02020603050405020304" pitchFamily="18" charset="0"/>
              </a:rPr>
              <a:t>Cre</a:t>
            </a:r>
            <a:r>
              <a:rPr lang="en-US" altLang="zh-CN" sz="12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mice were injected with </a:t>
            </a:r>
            <a:r>
              <a:rPr lang="en-US" altLang="zh-CN" sz="1200" kern="100" dirty="0" err="1">
                <a:solidFill>
                  <a:srgbClr val="000000"/>
                </a:solidFill>
                <a:effectLst/>
                <a:latin typeface="Arial" panose="020B0604020202020204" pitchFamily="34" charset="0"/>
                <a:ea typeface="等线" panose="02010600030101010101" pitchFamily="2" charset="-122"/>
                <a:cs typeface="Times New Roman" panose="02020603050405020304" pitchFamily="18" charset="0"/>
              </a:rPr>
              <a:t>Cre</a:t>
            </a:r>
            <a:r>
              <a:rPr lang="en-US" altLang="zh-CN" sz="12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-dependent AAV virus expressing ChR2 in the VTA. Pulses of light were given to activate ChR2  and classify neurons as </a:t>
            </a:r>
            <a:r>
              <a:rPr lang="en-US" altLang="zh-CN" sz="1200" kern="100" dirty="0" err="1">
                <a:solidFill>
                  <a:srgbClr val="000000"/>
                </a:solidFill>
                <a:effectLst/>
                <a:latin typeface="Arial" panose="020B0604020202020204" pitchFamily="34" charset="0"/>
                <a:ea typeface="等线" panose="02010600030101010101" pitchFamily="2" charset="-122"/>
                <a:cs typeface="Times New Roman" panose="02020603050405020304" pitchFamily="18" charset="0"/>
              </a:rPr>
              <a:t>photoidentified</a:t>
            </a:r>
            <a:r>
              <a:rPr lang="en-US" altLang="zh-CN" sz="12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DA neurons or unidentified neurons</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10</a:t>
            </a:fld>
            <a:endParaRPr lang="zh-CN" altLang="en-US"/>
          </a:p>
        </p:txBody>
      </p:sp>
    </p:spTree>
    <p:extLst>
      <p:ext uri="{BB962C8B-B14F-4D97-AF65-F5344CB8AC3E}">
        <p14:creationId xmlns:p14="http://schemas.microsoft.com/office/powerpoint/2010/main" val="774449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curve fitting, I extracted the following five Spike waveform properties: two total durations, , Half-width, trough-to-peak duration, and repolarization time. The first total duration is the distance between the baseline and the peak. </a:t>
            </a:r>
            <a:r>
              <a:rPr lang="en-US" altLang="zh-CN" sz="1800" dirty="0">
                <a:effectLst/>
                <a:latin typeface="Arial" panose="020B0604020202020204" pitchFamily="34" charset="0"/>
                <a:ea typeface="等线" panose="02010600030101010101" pitchFamily="2" charset="-122"/>
              </a:rPr>
              <a:t>The second total duration  is the distance between the point that reaches 10% of the amplitude of the global peak and the point that returns to 10% of the amplitude before this peak. The third feature, the half-width is the duration at half-amplitude (Markham and Stoddard, 2015). The peak-to-trough duration is from the global maximum to the following local minimum if the predominant peak is positive-going, while this is from the global minimum to the following local maximum if the predominant peak is negative-going. The repolarization time is the distance between the local extreme and the inflection point after this peak.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13</a:t>
            </a:fld>
            <a:endParaRPr lang="zh-CN" altLang="en-US"/>
          </a:p>
        </p:txBody>
      </p:sp>
    </p:spTree>
    <p:extLst>
      <p:ext uri="{BB962C8B-B14F-4D97-AF65-F5344CB8AC3E}">
        <p14:creationId xmlns:p14="http://schemas.microsoft.com/office/powerpoint/2010/main" val="2361324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curve fitting, I first extracted the following five Spike waveform properties: two total durations, , Half-width, trough-to-peak duration, and repolarization time. </a:t>
            </a:r>
          </a:p>
          <a:p>
            <a:r>
              <a:rPr lang="en-US" altLang="zh-CN" sz="1800" dirty="0">
                <a:effectLst/>
                <a:latin typeface="Arial" panose="020B0604020202020204" pitchFamily="34" charset="0"/>
                <a:ea typeface="等线" panose="02010600030101010101" pitchFamily="2" charset="-122"/>
              </a:rPr>
              <a:t>The total duration is the distance between the point that reaches 10% of the amplitude of the global peak and the point that returns to 10% of the amplitude after this peak. The peak-to-trough duration is from the global maximum to the following local minimum if the predominant peak is positive-going, while this is from the global minimum to the following local maximum if the predominant peak is negative-going. The repolarization time is the distance between the predominant peak and the inflection point after this peak (</a:t>
            </a:r>
            <a:r>
              <a:rPr lang="en-US" altLang="zh-CN" sz="1800" dirty="0" err="1">
                <a:effectLst/>
                <a:latin typeface="Arial" panose="020B0604020202020204" pitchFamily="34" charset="0"/>
                <a:ea typeface="等线" panose="02010600030101010101" pitchFamily="2" charset="-122"/>
              </a:rPr>
              <a:t>Trainito</a:t>
            </a:r>
            <a:r>
              <a:rPr lang="en-US" altLang="zh-CN" sz="1800" dirty="0">
                <a:effectLst/>
                <a:latin typeface="Arial" panose="020B0604020202020204" pitchFamily="34" charset="0"/>
                <a:ea typeface="等线" panose="02010600030101010101" pitchFamily="2" charset="-122"/>
              </a:rPr>
              <a:t> et al., 2019). The half-width is the duration at half-amplitude (Markham and Stoddard, 2015).</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14</a:t>
            </a:fld>
            <a:endParaRPr lang="zh-CN" altLang="en-US"/>
          </a:p>
        </p:txBody>
      </p:sp>
    </p:spTree>
    <p:extLst>
      <p:ext uri="{BB962C8B-B14F-4D97-AF65-F5344CB8AC3E}">
        <p14:creationId xmlns:p14="http://schemas.microsoft.com/office/powerpoint/2010/main" val="124498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some representative extractions of waveform features. The y axis represents the amplitude of waveform, and x axis represents the time step. The blue line is the neuron waveform after curve fitting.  Between the green dotted lines are the first total duration, between the pink dotted lines are the second total duration.</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15</a:t>
            </a:fld>
            <a:endParaRPr lang="zh-CN" altLang="en-US"/>
          </a:p>
        </p:txBody>
      </p:sp>
    </p:spTree>
    <p:extLst>
      <p:ext uri="{BB962C8B-B14F-4D97-AF65-F5344CB8AC3E}">
        <p14:creationId xmlns:p14="http://schemas.microsoft.com/office/powerpoint/2010/main" val="1843316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Between the pink dotted lines are half-width</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16</a:t>
            </a:fld>
            <a:endParaRPr lang="zh-CN" altLang="en-US"/>
          </a:p>
        </p:txBody>
      </p:sp>
    </p:spTree>
    <p:extLst>
      <p:ext uri="{BB962C8B-B14F-4D97-AF65-F5344CB8AC3E}">
        <p14:creationId xmlns:p14="http://schemas.microsoft.com/office/powerpoint/2010/main" val="1318078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Red point is the global peak, and the blue point is the trough, and green point is the inflection. So it can extract peak-to-trough duration and repolarization time.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17</a:t>
            </a:fld>
            <a:endParaRPr lang="zh-CN" altLang="en-US"/>
          </a:p>
        </p:txBody>
      </p:sp>
    </p:spTree>
    <p:extLst>
      <p:ext uri="{BB962C8B-B14F-4D97-AF65-F5344CB8AC3E}">
        <p14:creationId xmlns:p14="http://schemas.microsoft.com/office/powerpoint/2010/main" val="494605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ea typeface="Calibri" panose="020F0502020204030204" pitchFamily="34" charset="0"/>
              </a:rPr>
              <a:t>The normalized log (ISI) generates a cumulative Gaussian probability distribution,</a:t>
            </a:r>
          </a:p>
          <a:p>
            <a:endParaRPr lang="en-US" altLang="zh-CN" sz="1800" dirty="0">
              <a:effectLst/>
            </a:endParaRPr>
          </a:p>
          <a:p>
            <a:r>
              <a:rPr lang="en-US" altLang="zh-CN" sz="1800" dirty="0">
                <a:effectLst/>
              </a:rPr>
              <a:t>Median + or – 2.58 times the median average deviations</a:t>
            </a:r>
          </a:p>
          <a:p>
            <a:endParaRPr lang="en-US" altLang="zh-CN" sz="1800" dirty="0">
              <a:effectLst/>
            </a:endParaRPr>
          </a:p>
          <a:p>
            <a:r>
              <a:rPr lang="en-US" altLang="zh-CN" sz="1800" dirty="0">
                <a:effectLst/>
                <a:ea typeface="Calibri" panose="020F0502020204030204" pitchFamily="34" charset="0"/>
              </a:rPr>
              <a:t>assuming a Gaussian distribution with mean and standard deviation taken from the normalized log10 ISI distribution.</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18</a:t>
            </a:fld>
            <a:endParaRPr lang="zh-CN" altLang="en-US"/>
          </a:p>
        </p:txBody>
      </p:sp>
    </p:spTree>
    <p:extLst>
      <p:ext uri="{BB962C8B-B14F-4D97-AF65-F5344CB8AC3E}">
        <p14:creationId xmlns:p14="http://schemas.microsoft.com/office/powerpoint/2010/main" val="91101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Arial" panose="020B0604020202020204" pitchFamily="34" charset="0"/>
                <a:ea typeface="等线" panose="02010600030101010101" pitchFamily="2" charset="-122"/>
              </a:rPr>
              <a:t>For the firing patterns, the response of neurons is composed of a series of spikes separated by long or short intervals. The spikes in burst patterns are more dense, while the spikes in pause patterns are more sparse. The remaining belong to tonic patterns. The arrangement of differential </a:t>
            </a:r>
            <a:r>
              <a:rPr lang="en-US" altLang="zh-CN" sz="1800" dirty="0" err="1">
                <a:effectLst/>
                <a:latin typeface="Arial" panose="020B0604020202020204" pitchFamily="34" charset="0"/>
                <a:ea typeface="等线" panose="02010600030101010101" pitchFamily="2" charset="-122"/>
              </a:rPr>
              <a:t>interspike</a:t>
            </a:r>
            <a:r>
              <a:rPr lang="en-US" altLang="zh-CN" sz="1800" dirty="0">
                <a:effectLst/>
                <a:latin typeface="Arial" panose="020B0604020202020204" pitchFamily="34" charset="0"/>
                <a:ea typeface="等线" panose="02010600030101010101" pitchFamily="2" charset="-122"/>
              </a:rPr>
              <a:t> intervals (ISIs) defines the neuronal firing pattern.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19</a:t>
            </a:fld>
            <a:endParaRPr lang="zh-CN" altLang="en-US"/>
          </a:p>
        </p:txBody>
      </p:sp>
    </p:spTree>
    <p:extLst>
      <p:ext uri="{BB962C8B-B14F-4D97-AF65-F5344CB8AC3E}">
        <p14:creationId xmlns:p14="http://schemas.microsoft.com/office/powerpoint/2010/main" val="3794322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detect pause and burst in DA neurons, I utilized RGS method, a statistical method.  It first normalizes the log-</a:t>
            </a:r>
            <a:r>
              <a:rPr lang="en-US" altLang="zh-CN" dirty="0" err="1"/>
              <a:t>transfomed</a:t>
            </a:r>
            <a:r>
              <a:rPr lang="en-US" altLang="zh-CN" dirty="0"/>
              <a:t> ISI in each spike train, which generates </a:t>
            </a:r>
            <a:r>
              <a:rPr lang="en-US" altLang="zh-CN" sz="1800" dirty="0">
                <a:effectLst/>
                <a:ea typeface="Calibri" panose="020F0502020204030204" pitchFamily="34" charset="0"/>
              </a:rPr>
              <a:t>a cumulative Gaussian probability distribution.</a:t>
            </a:r>
            <a:r>
              <a:rPr lang="en-US" altLang="zh-CN" dirty="0"/>
              <a:t> Then it defines burst threshold and pause threshold based on </a:t>
            </a:r>
            <a:r>
              <a:rPr lang="en-US" altLang="zh-CN" sz="1800" dirty="0">
                <a:effectLst/>
              </a:rPr>
              <a:t>the 0/.5 percentile and 99.5 percentile of this</a:t>
            </a:r>
            <a:r>
              <a:rPr lang="en-US" altLang="zh-CN" sz="1800" dirty="0">
                <a:effectLst/>
                <a:ea typeface="Calibri" panose="020F0502020204030204" pitchFamily="34" charset="0"/>
              </a:rPr>
              <a:t> central distribution respectively. Finally, </a:t>
            </a:r>
            <a:r>
              <a:rPr lang="en-US" altLang="zh-CN" dirty="0"/>
              <a:t>From each </a:t>
            </a:r>
            <a:r>
              <a:rPr lang="en-US" altLang="zh-CN" b="1" dirty="0">
                <a:solidFill>
                  <a:srgbClr val="FFFF00"/>
                </a:solidFill>
              </a:rPr>
              <a:t>NLISI </a:t>
            </a:r>
            <a:r>
              <a:rPr lang="en-US" altLang="zh-CN" dirty="0"/>
              <a:t>in the seed set, </a:t>
            </a:r>
            <a:r>
              <a:rPr lang="en-US" altLang="zh-CN" b="1" dirty="0">
                <a:solidFill>
                  <a:srgbClr val="FFFF00"/>
                </a:solidFill>
              </a:rPr>
              <a:t>extend</a:t>
            </a:r>
            <a:r>
              <a:rPr lang="en-US" altLang="zh-CN" dirty="0"/>
              <a:t> it to a set of the consecutive string of NLISIs</a:t>
            </a:r>
            <a:r>
              <a:rPr lang="zh-CN" altLang="en-US" dirty="0"/>
              <a:t>，</a:t>
            </a:r>
            <a:r>
              <a:rPr lang="en-US" altLang="zh-CN" dirty="0"/>
              <a:t>until the string reaches the </a:t>
            </a:r>
            <a:r>
              <a:rPr lang="en-US" altLang="zh-CN" b="1" dirty="0">
                <a:solidFill>
                  <a:srgbClr val="FFFF00"/>
                </a:solidFill>
              </a:rPr>
              <a:t>smallest P-value</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20</a:t>
            </a:fld>
            <a:endParaRPr lang="zh-CN" altLang="en-US"/>
          </a:p>
        </p:txBody>
      </p:sp>
    </p:spTree>
    <p:extLst>
      <p:ext uri="{BB962C8B-B14F-4D97-AF65-F5344CB8AC3E}">
        <p14:creationId xmlns:p14="http://schemas.microsoft.com/office/powerpoint/2010/main" val="3989385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how to detect pause and burst in DA neurons?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RGS method, it first normalize the log-</a:t>
            </a:r>
            <a:r>
              <a:rPr lang="en-US" altLang="zh-CN" dirty="0" err="1"/>
              <a:t>transfomed</a:t>
            </a:r>
            <a:r>
              <a:rPr lang="en-US" altLang="zh-CN" dirty="0"/>
              <a:t> ISI in each spike train. It generates </a:t>
            </a:r>
            <a:r>
              <a:rPr lang="en-US" altLang="zh-CN" sz="1800" dirty="0">
                <a:effectLst/>
                <a:ea typeface="Calibri" panose="020F0502020204030204" pitchFamily="34" charset="0"/>
              </a:rPr>
              <a:t>a cumulative Gaussian probability distribution.</a:t>
            </a:r>
            <a:r>
              <a:rPr lang="en-US" altLang="zh-CN" dirty="0"/>
              <a:t> Then it defines burst threshold and pause threshold based on </a:t>
            </a:r>
            <a:r>
              <a:rPr lang="en-US" altLang="zh-CN" sz="1800" dirty="0">
                <a:effectLst/>
              </a:rPr>
              <a:t>the 0/.5 percentile and 99.5 percentile of this</a:t>
            </a:r>
            <a:r>
              <a:rPr lang="en-US" altLang="zh-CN" sz="1800" dirty="0">
                <a:effectLst/>
                <a:ea typeface="Calibri" panose="020F0502020204030204" pitchFamily="34" charset="0"/>
              </a:rPr>
              <a:t> central distribution respectively. Finally, </a:t>
            </a:r>
            <a:r>
              <a:rPr lang="en-US" altLang="zh-CN" dirty="0"/>
              <a:t>From each </a:t>
            </a:r>
            <a:r>
              <a:rPr lang="en-US" altLang="zh-CN" b="1" dirty="0">
                <a:solidFill>
                  <a:srgbClr val="FFFF00"/>
                </a:solidFill>
              </a:rPr>
              <a:t>NLISI </a:t>
            </a:r>
            <a:r>
              <a:rPr lang="en-US" altLang="zh-CN" dirty="0"/>
              <a:t>in the seed set, </a:t>
            </a:r>
            <a:r>
              <a:rPr lang="en-US" altLang="zh-CN" b="1" dirty="0">
                <a:solidFill>
                  <a:srgbClr val="FFFF00"/>
                </a:solidFill>
              </a:rPr>
              <a:t>extend</a:t>
            </a:r>
            <a:r>
              <a:rPr lang="en-US" altLang="zh-CN" dirty="0"/>
              <a:t> it to a set of the consecutive string of NLISIs</a:t>
            </a:r>
            <a:r>
              <a:rPr lang="zh-CN" altLang="en-US" dirty="0"/>
              <a:t>，</a:t>
            </a:r>
            <a:r>
              <a:rPr lang="en-US" altLang="zh-CN" dirty="0"/>
              <a:t>until the string reaches the </a:t>
            </a:r>
            <a:r>
              <a:rPr lang="en-US" altLang="zh-CN" b="1" dirty="0">
                <a:solidFill>
                  <a:srgbClr val="FFFF00"/>
                </a:solidFill>
              </a:rPr>
              <a:t>smallest P-value</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21</a:t>
            </a:fld>
            <a:endParaRPr lang="zh-CN" altLang="en-US"/>
          </a:p>
        </p:txBody>
      </p:sp>
    </p:spTree>
    <p:extLst>
      <p:ext uri="{BB962C8B-B14F-4D97-AF65-F5344CB8AC3E}">
        <p14:creationId xmlns:p14="http://schemas.microsoft.com/office/powerpoint/2010/main" val="959363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https://www.nature.com/articles/s12276-020-00532-4</a:t>
            </a:r>
          </a:p>
          <a:p>
            <a:r>
              <a:rPr lang="en-US" altLang="zh-CN" sz="1800" dirty="0">
                <a:effectLst/>
                <a:latin typeface="Arial" panose="020B0604020202020204" pitchFamily="34" charset="0"/>
                <a:ea typeface="等线" panose="02010600030101010101" pitchFamily="2" charset="-122"/>
              </a:rPr>
              <a:t>The neurotransmitter dopamine in the brain has been identified for its extensive and diverse roles in motivation and learning. Midbrain dopamine (DA) neurons are mainly located in the ventral tegmental area (VTA) and substantia nigra pars compacta (</a:t>
            </a:r>
            <a:r>
              <a:rPr lang="en-US" altLang="zh-CN" sz="1800" dirty="0" err="1">
                <a:effectLst/>
                <a:latin typeface="Arial" panose="020B0604020202020204" pitchFamily="34" charset="0"/>
                <a:ea typeface="等线" panose="02010600030101010101" pitchFamily="2" charset="-122"/>
              </a:rPr>
              <a:t>SNc</a:t>
            </a:r>
            <a:r>
              <a:rPr lang="en-US" altLang="zh-CN" sz="1800" dirty="0">
                <a:effectLst/>
                <a:latin typeface="Arial" panose="020B0604020202020204" pitchFamily="34" charset="0"/>
                <a:ea typeface="等线" panose="02010600030101010101" pitchFamily="2" charset="-122"/>
              </a:rPr>
              <a:t>), projecting to striatum and prefrontal cortex. Multiple unproven hypotheses regarding the spiking activity of VTA DA neurons and behaviors require additional studies to dissect midbrain DA neurons from circuits to behaviors. </a:t>
            </a:r>
          </a:p>
          <a:p>
            <a:endParaRPr lang="en-US" altLang="zh-CN" sz="1800" dirty="0">
              <a:effectLst/>
              <a:latin typeface="Arial" panose="020B0604020202020204" pitchFamily="34" charset="0"/>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Arial" panose="020B0604020202020204" pitchFamily="34" charset="0"/>
                <a:ea typeface="等线" panose="02010600030101010101" pitchFamily="2" charset="-122"/>
              </a:rPr>
              <a:t>**</a:t>
            </a:r>
            <a:r>
              <a:rPr lang="zh-CN" altLang="zh-CN" sz="1200" dirty="0">
                <a:effectLst/>
                <a:ea typeface="Calibri" panose="020F0502020204030204" pitchFamily="34" charset="0"/>
              </a:rPr>
              <a:t>SNc mDA neurons project to the dorsal striatum via the nigrostriatal pathway. The VTA and RrF mDA neurons project to ventral striatum and prefrontal cortex forming the mesocortical and mesolimbic dopaminergic system.</a:t>
            </a:r>
            <a:endParaRPr lang="en-US" altLang="zh-CN" sz="1200" dirty="0">
              <a:effectLst/>
              <a:ea typeface="Calibri" panose="020F0502020204030204" pitchFamily="34" charset="0"/>
            </a:endParaRPr>
          </a:p>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2</a:t>
            </a:fld>
            <a:endParaRPr lang="zh-CN" altLang="en-US"/>
          </a:p>
        </p:txBody>
      </p:sp>
    </p:spTree>
    <p:extLst>
      <p:ext uri="{BB962C8B-B14F-4D97-AF65-F5344CB8AC3E}">
        <p14:creationId xmlns:p14="http://schemas.microsoft.com/office/powerpoint/2010/main" val="1416281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detecting the pause and burst, we can divide the whole spike train into bursts, pauses and tonics. Here I first extracted the total duration of each firing pattern. And then I extracted duration, </a:t>
            </a:r>
            <a:r>
              <a:rPr lang="en-US" altLang="zh-CN" dirty="0" err="1"/>
              <a:t>intrapattern</a:t>
            </a:r>
            <a:r>
              <a:rPr lang="en-US" altLang="zh-CN" dirty="0"/>
              <a:t> frequency, number of spikes, within pattern ISIs, and instantaneous firing frequency, and then analyzed their distributions by calculating the following five values: mean, median, </a:t>
            </a:r>
            <a:r>
              <a:rPr lang="en-US" altLang="zh-CN" dirty="0" err="1"/>
              <a:t>variantion</a:t>
            </a:r>
            <a:r>
              <a:rPr lang="en-US" altLang="zh-CN" dirty="0"/>
              <a:t>, kurtosis, and skewness.</a:t>
            </a:r>
          </a:p>
          <a:p>
            <a:endParaRPr lang="en-US" altLang="zh-CN" dirty="0"/>
          </a:p>
          <a:p>
            <a:r>
              <a:rPr lang="en-US" altLang="zh-CN" b="0" i="0" dirty="0">
                <a:solidFill>
                  <a:srgbClr val="EA4335"/>
                </a:solidFill>
                <a:effectLst/>
                <a:latin typeface="arial" panose="020B0604020202020204" pitchFamily="34" charset="0"/>
              </a:rPr>
              <a:t>**Kurtosis</a:t>
            </a:r>
            <a:r>
              <a:rPr lang="en-US" altLang="zh-CN" b="0" i="0" dirty="0">
                <a:solidFill>
                  <a:srgbClr val="4D5156"/>
                </a:solidFill>
                <a:effectLst/>
                <a:latin typeface="arial" panose="020B0604020202020204" pitchFamily="34" charset="0"/>
              </a:rPr>
              <a:t> is a measure of whether the data are heavy-tailed or light-tailed relative to a normal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4D5156"/>
                </a:solidFill>
                <a:effectLst/>
                <a:latin typeface="arial" panose="020B0604020202020204" pitchFamily="34" charset="0"/>
              </a:rPr>
              <a:t>** </a:t>
            </a:r>
            <a:r>
              <a:rPr lang="en-US" altLang="zh-CN" dirty="0"/>
              <a:t>Skewness is a measure of the asymmetry of the data around the sample mean. If skewness is negative, the data spreads out more to the left of the mean than to the right. If skewness is positive, the data spreads out more to the right. The skewness of the normal distribution (or any perfectly symmetric distribution) is zero.</a:t>
            </a:r>
          </a:p>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23</a:t>
            </a:fld>
            <a:endParaRPr lang="zh-CN" altLang="en-US"/>
          </a:p>
        </p:txBody>
      </p:sp>
    </p:spTree>
    <p:extLst>
      <p:ext uri="{BB962C8B-B14F-4D97-AF65-F5344CB8AC3E}">
        <p14:creationId xmlns:p14="http://schemas.microsoft.com/office/powerpoint/2010/main" val="2483904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total, 58 features have been extracted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25</a:t>
            </a:fld>
            <a:endParaRPr lang="zh-CN" altLang="en-US"/>
          </a:p>
        </p:txBody>
      </p:sp>
    </p:spTree>
    <p:extLst>
      <p:ext uri="{BB962C8B-B14F-4D97-AF65-F5344CB8AC3E}">
        <p14:creationId xmlns:p14="http://schemas.microsoft.com/office/powerpoint/2010/main" val="934882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applying </a:t>
            </a:r>
            <a:r>
              <a:rPr lang="en-US" altLang="zh-CN" b="0" i="0" dirty="0">
                <a:solidFill>
                  <a:srgbClr val="4D5156"/>
                </a:solidFill>
                <a:effectLst/>
                <a:latin typeface="arial" panose="020B0604020202020204" pitchFamily="34" charset="0"/>
              </a:rPr>
              <a:t>Z-score normalization on </a:t>
            </a:r>
            <a:r>
              <a:rPr lang="en-US" altLang="zh-CN" dirty="0"/>
              <a:t>each feature, I perform PCA for dimensionality reduction. As shown in Figure A, 38 PCs were chosen to explain 99% variations in initial dataset. Figure B shows the 3D-scatter plot of DA-</a:t>
            </a:r>
            <a:r>
              <a:rPr lang="en-US" altLang="zh-CN" dirty="0" err="1"/>
              <a:t>phototagged</a:t>
            </a:r>
            <a:r>
              <a:rPr lang="en-US" altLang="zh-CN" dirty="0"/>
              <a:t> and Non-</a:t>
            </a:r>
            <a:r>
              <a:rPr lang="en-US" altLang="zh-CN" dirty="0" err="1"/>
              <a:t>phototagged</a:t>
            </a:r>
            <a:r>
              <a:rPr lang="en-US" altLang="zh-CN" dirty="0"/>
              <a:t> neurons marked as different color. Then I performed t-SNE to visualize this </a:t>
            </a:r>
            <a:r>
              <a:rPr lang="en-US" altLang="zh-CN" sz="1800" dirty="0">
                <a:effectLst/>
                <a:latin typeface="Arial" panose="020B0604020202020204" pitchFamily="34" charset="0"/>
                <a:ea typeface="等线" panose="02010600030101010101" pitchFamily="2" charset="-122"/>
              </a:rPr>
              <a:t>high-dimensional data. In figure C, you can see the yellow DA </a:t>
            </a:r>
            <a:r>
              <a:rPr lang="en-US" altLang="zh-CN" sz="1800" dirty="0" err="1">
                <a:effectLst/>
                <a:latin typeface="Arial" panose="020B0604020202020204" pitchFamily="34" charset="0"/>
                <a:ea typeface="等线" panose="02010600030101010101" pitchFamily="2" charset="-122"/>
              </a:rPr>
              <a:t>phototagged</a:t>
            </a:r>
            <a:r>
              <a:rPr lang="en-US" altLang="zh-CN" sz="1800" dirty="0">
                <a:effectLst/>
                <a:latin typeface="Arial" panose="020B0604020202020204" pitchFamily="34" charset="0"/>
                <a:ea typeface="等线" panose="02010600030101010101" pitchFamily="2" charset="-122"/>
              </a:rPr>
              <a:t> neurons are almost in the same cluster.</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26</a:t>
            </a:fld>
            <a:endParaRPr lang="zh-CN" altLang="en-US"/>
          </a:p>
        </p:txBody>
      </p:sp>
    </p:spTree>
    <p:extLst>
      <p:ext uri="{BB962C8B-B14F-4D97-AF65-F5344CB8AC3E}">
        <p14:creationId xmlns:p14="http://schemas.microsoft.com/office/powerpoint/2010/main" val="2854276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latin typeface="Arial" panose="020B0604020202020204" pitchFamily="34" charset="0"/>
                <a:ea typeface="等线" panose="02010600030101010101" pitchFamily="2" charset="-122"/>
              </a:rPr>
              <a:t>. Then, to test whether these neurons can be assigned in the same cluster and whether this cluster can contain more </a:t>
            </a:r>
            <a:r>
              <a:rPr lang="en-US" altLang="zh-CN" sz="1200" dirty="0" err="1">
                <a:effectLst/>
                <a:latin typeface="Arial" panose="020B0604020202020204" pitchFamily="34" charset="0"/>
                <a:ea typeface="等线" panose="02010600030101010101" pitchFamily="2" charset="-122"/>
              </a:rPr>
              <a:t>Nonphototagged</a:t>
            </a:r>
            <a:r>
              <a:rPr lang="en-US" altLang="zh-CN" sz="1200" dirty="0">
                <a:effectLst/>
                <a:latin typeface="Arial" panose="020B0604020202020204" pitchFamily="34" charset="0"/>
                <a:ea typeface="等线" panose="02010600030101010101" pitchFamily="2" charset="-122"/>
              </a:rPr>
              <a:t> </a:t>
            </a:r>
            <a:r>
              <a:rPr lang="en-US" altLang="zh-CN" sz="1200" dirty="0" err="1">
                <a:effectLst/>
                <a:latin typeface="Arial" panose="020B0604020202020204" pitchFamily="34" charset="0"/>
                <a:ea typeface="等线" panose="02010600030101010101" pitchFamily="2" charset="-122"/>
              </a:rPr>
              <a:t>neruons</a:t>
            </a:r>
            <a:r>
              <a:rPr lang="en-US" altLang="zh-CN" sz="1200" dirty="0">
                <a:effectLst/>
                <a:latin typeface="Arial" panose="020B0604020202020204" pitchFamily="34" charset="0"/>
                <a:ea typeface="等线" panose="02010600030101010101" pitchFamily="2" charset="-122"/>
              </a:rPr>
              <a:t>. I tried different unsupervised clustering methods.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27</a:t>
            </a:fld>
            <a:endParaRPr lang="zh-CN" altLang="en-US"/>
          </a:p>
        </p:txBody>
      </p:sp>
    </p:spTree>
    <p:extLst>
      <p:ext uri="{BB962C8B-B14F-4D97-AF65-F5344CB8AC3E}">
        <p14:creationId xmlns:p14="http://schemas.microsoft.com/office/powerpoint/2010/main" val="194110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K-means is </a:t>
            </a:r>
            <a:r>
              <a:rPr lang="en-US" altLang="zh-CN" sz="1800" b="0" i="0" u="none" strike="noStrike" baseline="0" dirty="0">
                <a:latin typeface="CMR10"/>
              </a:rPr>
              <a:t>an iterative method. It</a:t>
            </a:r>
            <a:r>
              <a:rPr lang="en-US" altLang="zh-CN" dirty="0"/>
              <a:t> aims to </a:t>
            </a:r>
            <a:r>
              <a:rPr lang="en-US" altLang="zh-CN" b="0" i="0" dirty="0">
                <a:solidFill>
                  <a:srgbClr val="4D5156"/>
                </a:solidFill>
                <a:effectLst/>
                <a:latin typeface="arial" panose="020B0604020202020204" pitchFamily="34" charset="0"/>
              </a:rPr>
              <a:t>partition n observations into a given number of clusters. </a:t>
            </a:r>
            <a:r>
              <a:rPr lang="en-US" altLang="zh-CN" sz="1800" b="0" i="0" u="none" strike="noStrike" baseline="0" dirty="0">
                <a:latin typeface="CMR10"/>
              </a:rPr>
              <a:t>The algorithm starts with an initial guess for the cluster centers, the cluster centers can be a point that is not an actual data point. and each observation is placed in the cluster to which it is closest.</a:t>
            </a:r>
            <a:r>
              <a:rPr lang="en-US" altLang="zh-CN" sz="1800" b="0" i="0" u="none" strike="noStrike" baseline="0" dirty="0">
                <a:solidFill>
                  <a:srgbClr val="4E4E4E"/>
                </a:solidFill>
                <a:effectLst/>
                <a:latin typeface="Segoe UI" panose="020B0502040204020203" pitchFamily="34" charset="0"/>
              </a:rPr>
              <a:t> I</a:t>
            </a:r>
            <a:r>
              <a:rPr lang="en-US" altLang="zh-CN" sz="1800" b="0" i="0" dirty="0">
                <a:solidFill>
                  <a:srgbClr val="4E4E4E"/>
                </a:solidFill>
                <a:effectLst/>
                <a:latin typeface="Segoe UI" panose="020B0502040204020203" pitchFamily="34" charset="0"/>
              </a:rPr>
              <a:t>t aims to minimize the sum of </a:t>
            </a:r>
            <a:r>
              <a:rPr lang="en-US" altLang="zh-CN" sz="1800" b="0" i="0" dirty="0">
                <a:solidFill>
                  <a:srgbClr val="404040"/>
                </a:solidFill>
                <a:effectLst/>
                <a:latin typeface="Arial" panose="020B0604020202020204" pitchFamily="34" charset="0"/>
              </a:rPr>
              <a:t>the squared Euclidean distance between data points and centroids. So, </a:t>
            </a:r>
            <a:r>
              <a:rPr lang="en-US" altLang="zh-CN" sz="1800" b="0" i="0" u="none" strike="noStrike" baseline="0" dirty="0">
                <a:solidFill>
                  <a:srgbClr val="404040"/>
                </a:solidFill>
                <a:effectLst/>
                <a:latin typeface="CMR10"/>
              </a:rPr>
              <a:t>t</a:t>
            </a:r>
            <a:r>
              <a:rPr lang="en-US" altLang="zh-CN" sz="1800" b="0" i="0" u="none" strike="noStrike" baseline="0" dirty="0">
                <a:latin typeface="CMR10"/>
              </a:rPr>
              <a:t>he cluster centers are then updated, and the entire process is repeated until the cluster centers no longer move. Mathematically, </a:t>
            </a:r>
            <a:r>
              <a:rPr lang="en-US" altLang="zh-CN" sz="1800" b="0" i="0" u="none" strike="noStrike" baseline="0" dirty="0">
                <a:solidFill>
                  <a:srgbClr val="4E4E4E"/>
                </a:solidFill>
                <a:effectLst/>
                <a:latin typeface="Segoe UI" panose="020B0502040204020203" pitchFamily="34" charset="0"/>
              </a:rPr>
              <a:t>K-means</a:t>
            </a:r>
            <a:r>
              <a:rPr lang="en-US" altLang="zh-CN" sz="1800" b="0" i="0" dirty="0">
                <a:solidFill>
                  <a:srgbClr val="4E4E4E"/>
                </a:solidFill>
                <a:effectLst/>
                <a:latin typeface="Segoe UI" panose="020B0502040204020203" pitchFamily="34" charset="0"/>
              </a:rPr>
              <a:t> aims to minimize this </a:t>
            </a:r>
            <a:r>
              <a:rPr lang="en-US" altLang="zh-CN" sz="2800" b="0" i="0" dirty="0">
                <a:solidFill>
                  <a:srgbClr val="4E4E4E"/>
                </a:solidFill>
                <a:effectLst/>
                <a:latin typeface="Segoe UI" panose="020B0502040204020203" pitchFamily="34" charset="0"/>
              </a:rPr>
              <a:t>formula. </a:t>
            </a:r>
            <a:r>
              <a:rPr lang="en-US" altLang="zh-CN" sz="1800" b="0" i="0" dirty="0">
                <a:solidFill>
                  <a:srgbClr val="4E4E4E"/>
                </a:solidFill>
                <a:effectLst/>
                <a:latin typeface="Segoe UI" panose="020B0502040204020203" pitchFamily="34" charset="0"/>
              </a:rPr>
              <a:t>X is a data point, c is the centroid in each cluster, r is a binary value, when r is equal to 1, xi is assigned to </a:t>
            </a:r>
            <a:r>
              <a:rPr lang="en-US" altLang="zh-CN" sz="1800" b="0" i="0" dirty="0" err="1">
                <a:solidFill>
                  <a:srgbClr val="4E4E4E"/>
                </a:solidFill>
                <a:effectLst/>
                <a:latin typeface="Segoe UI" panose="020B0502040204020203" pitchFamily="34" charset="0"/>
              </a:rPr>
              <a:t>cluter</a:t>
            </a:r>
            <a:r>
              <a:rPr lang="en-US" altLang="zh-CN" sz="1800" b="0" i="0" dirty="0">
                <a:solidFill>
                  <a:srgbClr val="4E4E4E"/>
                </a:solidFill>
                <a:effectLst/>
                <a:latin typeface="Segoe UI" panose="020B0502040204020203" pitchFamily="34" charset="0"/>
              </a:rPr>
              <a:t> j.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u="none" strike="noStrike" baseline="0" dirty="0">
              <a:solidFill>
                <a:srgbClr val="404040"/>
              </a:solidFill>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baseline="0" dirty="0">
                <a:solidFill>
                  <a:srgbClr val="404040"/>
                </a:solidFill>
                <a:effectLst/>
                <a:latin typeface="CMR10"/>
              </a:rPr>
              <a:t>**</a:t>
            </a:r>
            <a:r>
              <a:rPr lang="en-US" altLang="zh-CN" sz="2800" b="0" i="0" u="none" strike="noStrike" baseline="0" dirty="0">
                <a:solidFill>
                  <a:srgbClr val="404040"/>
                </a:solidFill>
                <a:effectLst/>
                <a:latin typeface="Arial" panose="020B0604020202020204" pitchFamily="34" charset="0"/>
              </a:rPr>
              <a:t>But it does not guarantee a convergence to a global optimum, because it final clustering </a:t>
            </a:r>
            <a:r>
              <a:rPr lang="en-US" altLang="zh-CN" sz="2800" b="0" i="0" u="none" strike="noStrike" baseline="0" dirty="0" err="1">
                <a:solidFill>
                  <a:srgbClr val="404040"/>
                </a:solidFill>
                <a:effectLst/>
                <a:latin typeface="Arial" panose="020B0604020202020204" pitchFamily="34" charset="0"/>
              </a:rPr>
              <a:t>heavility</a:t>
            </a:r>
            <a:r>
              <a:rPr lang="en-US" altLang="zh-CN" sz="2800" b="0" i="0" u="none" strike="noStrike" baseline="0" dirty="0">
                <a:solidFill>
                  <a:srgbClr val="404040"/>
                </a:solidFill>
                <a:effectLst/>
                <a:latin typeface="Arial" panose="020B0604020202020204" pitchFamily="34" charset="0"/>
              </a:rPr>
              <a:t> dependent on initial centroids, K-means treats each feature equally, regardless of its actual degree of relevance to the problem. </a:t>
            </a:r>
            <a:r>
              <a:rPr lang="en-US" altLang="zh-CN" sz="1800" b="0" i="0" dirty="0">
                <a:solidFill>
                  <a:srgbClr val="4E4E4E"/>
                </a:solidFill>
                <a:effectLst/>
                <a:latin typeface="Segoe UI" panose="020B0502040204020203" pitchFamily="34" charset="0"/>
              </a:rPr>
              <a:t>When analyzed mathematically, it aims to minimize this </a:t>
            </a:r>
            <a:r>
              <a:rPr lang="en-US" altLang="zh-CN" sz="2800" b="0" i="0" dirty="0">
                <a:solidFill>
                  <a:srgbClr val="4E4E4E"/>
                </a:solidFill>
                <a:effectLst/>
                <a:latin typeface="Segoe UI" panose="020B0502040204020203" pitchFamily="34" charset="0"/>
              </a:rPr>
              <a:t>formula. X means a data point, c represents the centroid in each cluster. </a:t>
            </a:r>
            <a:r>
              <a:rPr lang="en-US" altLang="zh-CN" sz="1800" b="0" i="0" dirty="0">
                <a:solidFill>
                  <a:srgbClr val="404040"/>
                </a:solidFill>
                <a:effectLst/>
                <a:latin typeface="Arial" panose="020B0604020202020204" pitchFamily="34" charset="0"/>
              </a:rPr>
              <a:t>The squared Euclidean distance is then multiplied by the binary parameter r.  If a x is assigned to the cluster j, r is 1. </a:t>
            </a:r>
            <a:endParaRPr lang="en-US" altLang="zh-CN" sz="1800" b="0" i="0" u="none" strike="noStrike" baseline="0" dirty="0">
              <a:latin typeface="CMR10"/>
            </a:endParaRPr>
          </a:p>
          <a:p>
            <a:pPr algn="l"/>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28</a:t>
            </a:fld>
            <a:endParaRPr lang="zh-CN" altLang="en-US"/>
          </a:p>
        </p:txBody>
      </p:sp>
    </p:spTree>
    <p:extLst>
      <p:ext uri="{BB962C8B-B14F-4D97-AF65-F5344CB8AC3E}">
        <p14:creationId xmlns:p14="http://schemas.microsoft.com/office/powerpoint/2010/main" val="3931998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are the clustering results in 3d t-SNE scatter plots. X,Y,Z axis are three t-SNE dimensions. The blue filled points correspond to Non-</a:t>
            </a:r>
            <a:r>
              <a:rPr lang="en-US" altLang="zh-CN" dirty="0" err="1"/>
              <a:t>phototagged</a:t>
            </a:r>
            <a:r>
              <a:rPr lang="en-US" altLang="zh-CN" dirty="0"/>
              <a:t> neurons while the yellow filled points correspond to </a:t>
            </a:r>
            <a:r>
              <a:rPr lang="en-US" altLang="zh-CN" dirty="0" err="1"/>
              <a:t>phototagged</a:t>
            </a:r>
            <a:r>
              <a:rPr lang="en-US" altLang="zh-CN" dirty="0"/>
              <a:t> DA neurons. As for the clustering results, the red borders correspond to non-putative DA neurons while the green borders correspond to putative DA neurons. TP is true positive rate, representing the proportion of </a:t>
            </a:r>
            <a:r>
              <a:rPr lang="en-US" altLang="zh-CN" dirty="0" err="1"/>
              <a:t>phototagged</a:t>
            </a:r>
            <a:r>
              <a:rPr lang="en-US" altLang="zh-CN" dirty="0"/>
              <a:t> DA neurons that are assigned to putative DA group. The second number is the </a:t>
            </a:r>
            <a:r>
              <a:rPr lang="en-US" altLang="zh-CN" dirty="0" err="1"/>
              <a:t>proporion</a:t>
            </a:r>
            <a:r>
              <a:rPr lang="en-US" altLang="zh-CN" dirty="0"/>
              <a:t> of putative DA neurons among all neurons. Here, in K-means model, the true positive rate is 100%. All true DA neurons are assigned in the same cluster. The </a:t>
            </a:r>
            <a:r>
              <a:rPr lang="en-US" altLang="zh-CN" dirty="0" err="1"/>
              <a:t>propotion</a:t>
            </a:r>
            <a:r>
              <a:rPr lang="en-US" altLang="zh-CN" dirty="0"/>
              <a:t> of </a:t>
            </a:r>
            <a:r>
              <a:rPr lang="en-US" altLang="zh-CN" dirty="0" err="1"/>
              <a:t>Pda</a:t>
            </a:r>
            <a:r>
              <a:rPr lang="en-US" altLang="zh-CN" dirty="0"/>
              <a:t> is 75%, which is very close to the real situation.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29</a:t>
            </a:fld>
            <a:endParaRPr lang="zh-CN" altLang="en-US"/>
          </a:p>
        </p:txBody>
      </p:sp>
    </p:spTree>
    <p:extLst>
      <p:ext uri="{BB962C8B-B14F-4D97-AF65-F5344CB8AC3E}">
        <p14:creationId xmlns:p14="http://schemas.microsoft.com/office/powerpoint/2010/main" val="2238211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02122"/>
                </a:solidFill>
                <a:effectLst/>
                <a:latin typeface="Arial" panose="020B0604020202020204" pitchFamily="34" charset="0"/>
              </a:rPr>
              <a:t> In contrast to the </a:t>
            </a:r>
            <a:r>
              <a:rPr lang="en-US" altLang="zh-CN" b="0" i="1" dirty="0">
                <a:solidFill>
                  <a:srgbClr val="202122"/>
                </a:solidFill>
                <a:effectLst/>
                <a:latin typeface="Nimbus Roman No9 L"/>
              </a:rPr>
              <a:t>k</a:t>
            </a:r>
            <a:r>
              <a:rPr lang="en-US" altLang="zh-CN" b="0" i="0" dirty="0">
                <a:solidFill>
                  <a:srgbClr val="202122"/>
                </a:solidFill>
                <a:effectLst/>
                <a:latin typeface="Arial" panose="020B0604020202020204" pitchFamily="34" charset="0"/>
              </a:rPr>
              <a:t>-means algorithm, </a:t>
            </a:r>
            <a:r>
              <a:rPr lang="en-US" altLang="zh-CN" b="0" i="1" dirty="0">
                <a:solidFill>
                  <a:srgbClr val="202122"/>
                </a:solidFill>
                <a:effectLst/>
                <a:latin typeface="Nimbus Roman No9 L"/>
              </a:rPr>
              <a:t>k</a:t>
            </a:r>
            <a:r>
              <a:rPr lang="en-US" altLang="zh-CN" b="0" i="0" dirty="0">
                <a:solidFill>
                  <a:srgbClr val="202122"/>
                </a:solidFill>
                <a:effectLst/>
                <a:latin typeface="Arial" panose="020B0604020202020204" pitchFamily="34" charset="0"/>
              </a:rPr>
              <a:t>-medoids chooses actual data points as centers. </a:t>
            </a:r>
          </a:p>
          <a:p>
            <a:r>
              <a:rPr lang="en-US" altLang="zh-CN" b="0" i="0" dirty="0">
                <a:solidFill>
                  <a:srgbClr val="202122"/>
                </a:solidFill>
                <a:effectLst/>
                <a:latin typeface="Arial" panose="020B0604020202020204" pitchFamily="34" charset="0"/>
              </a:rPr>
              <a:t>The remaining steps are similar to K-means. Since it uses the actual points in the data set, so it is not very sensitive to </a:t>
            </a:r>
            <a:r>
              <a:rPr lang="en-US" altLang="zh-CN" sz="1800" dirty="0">
                <a:effectLst/>
                <a:latin typeface="Arial" panose="020B0604020202020204" pitchFamily="34" charset="0"/>
                <a:ea typeface="等线" panose="02010600030101010101" pitchFamily="2" charset="-122"/>
              </a:rPr>
              <a:t>the outliers. </a:t>
            </a:r>
          </a:p>
          <a:p>
            <a:r>
              <a:rPr lang="en-US" altLang="zh-CN" sz="1800" dirty="0">
                <a:effectLst/>
                <a:latin typeface="Arial" panose="020B0604020202020204" pitchFamily="34" charset="0"/>
                <a:ea typeface="等线" panose="02010600030101010101" pitchFamily="2" charset="-122"/>
              </a:rPr>
              <a:t>In contrast, k-means is sensitive to outliers.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30</a:t>
            </a:fld>
            <a:endParaRPr lang="zh-CN" altLang="en-US"/>
          </a:p>
        </p:txBody>
      </p:sp>
    </p:spTree>
    <p:extLst>
      <p:ext uri="{BB962C8B-B14F-4D97-AF65-F5344CB8AC3E}">
        <p14:creationId xmlns:p14="http://schemas.microsoft.com/office/powerpoint/2010/main" val="319401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the true positive rate is very high, this model is unable to distinguish </a:t>
            </a:r>
            <a:r>
              <a:rPr lang="en-US" altLang="zh-CN" dirty="0" err="1"/>
              <a:t>pDA</a:t>
            </a:r>
            <a:r>
              <a:rPr lang="en-US" altLang="zh-CN" dirty="0"/>
              <a:t> from non-</a:t>
            </a:r>
            <a:r>
              <a:rPr lang="en-US" altLang="zh-CN" dirty="0" err="1"/>
              <a:t>pDA</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31</a:t>
            </a:fld>
            <a:endParaRPr lang="zh-CN" altLang="en-US"/>
          </a:p>
        </p:txBody>
      </p:sp>
    </p:spTree>
    <p:extLst>
      <p:ext uri="{BB962C8B-B14F-4D97-AF65-F5344CB8AC3E}">
        <p14:creationId xmlns:p14="http://schemas.microsoft.com/office/powerpoint/2010/main" val="4260125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https://towardsdatascience.com/dbscan-algorithm-complete-guide-and-application-with-python-scikit-learn-d690cbae4c5d</a:t>
            </a:r>
          </a:p>
          <a:p>
            <a:endParaRPr lang="en-US" altLang="zh-CN" dirty="0"/>
          </a:p>
          <a:p>
            <a:r>
              <a:rPr lang="en-US" altLang="zh-CN" sz="1800" dirty="0">
                <a:effectLst/>
                <a:latin typeface="Arial" panose="020B0604020202020204" pitchFamily="34" charset="0"/>
                <a:ea typeface="等线" panose="02010600030101010101" pitchFamily="2" charset="-122"/>
              </a:rPr>
              <a:t>DBSCAN is another common method for class identification. It locates regions of </a:t>
            </a:r>
            <a:r>
              <a:rPr lang="en-US" altLang="zh-CN" sz="1800" dirty="0">
                <a:effectLst/>
                <a:highlight>
                  <a:srgbClr val="FFFF00"/>
                </a:highlight>
                <a:latin typeface="Arial" panose="020B0604020202020204" pitchFamily="34" charset="0"/>
                <a:ea typeface="等线" panose="02010600030101010101" pitchFamily="2" charset="-122"/>
              </a:rPr>
              <a:t>high density</a:t>
            </a:r>
            <a:r>
              <a:rPr lang="en-US" altLang="zh-CN" sz="1800" dirty="0">
                <a:effectLst/>
                <a:latin typeface="Arial" panose="020B0604020202020204" pitchFamily="34" charset="0"/>
                <a:ea typeface="等线" panose="02010600030101010101" pitchFamily="2" charset="-122"/>
              </a:rPr>
              <a:t>, and can separate outliers. </a:t>
            </a:r>
          </a:p>
          <a:p>
            <a:r>
              <a:rPr lang="en-US" altLang="zh-CN" sz="1800" dirty="0">
                <a:effectLst/>
                <a:latin typeface="Arial" panose="020B0604020202020204" pitchFamily="34" charset="0"/>
                <a:ea typeface="等线" panose="02010600030101010101" pitchFamily="2" charset="-122"/>
              </a:rPr>
              <a:t>It works based on two parameters. The first is R, radius of neighborhood. If a radius includes enough number of points within, we call it a dense area. The second parameter is M. The minimum number of neighbor required to define a cluster. </a:t>
            </a:r>
          </a:p>
          <a:p>
            <a:r>
              <a:rPr lang="en-US" altLang="zh-CN" sz="1800" dirty="0">
                <a:effectLst/>
                <a:latin typeface="Arial" panose="020B0604020202020204" pitchFamily="34" charset="0"/>
                <a:ea typeface="等线" panose="02010600030101010101" pitchFamily="2" charset="-122"/>
              </a:rPr>
              <a:t>Here if we define R =2, M =6.  we can define a point as a core point, since it has 6 neighbors around it. Also, we can define a data point as a border point if it does not have enough points in the neighborhoods. An outlier is a point that is </a:t>
            </a:r>
            <a:r>
              <a:rPr lang="en-US" altLang="zh-CN" b="0" i="0" dirty="0">
                <a:solidFill>
                  <a:srgbClr val="202122"/>
                </a:solidFill>
                <a:effectLst/>
                <a:latin typeface="Arial" panose="020B0604020202020204" pitchFamily="34" charset="0"/>
              </a:rPr>
              <a:t>not reachable from any other point. Then after all points are labeled, this method </a:t>
            </a:r>
            <a:r>
              <a:rPr lang="en-US" altLang="zh-CN" sz="1800" dirty="0">
                <a:effectLst/>
                <a:latin typeface="Arial" panose="020B0604020202020204" pitchFamily="34" charset="0"/>
                <a:ea typeface="等线" panose="02010600030101010101" pitchFamily="2" charset="-122"/>
              </a:rPr>
              <a:t>connects core points that are neighbors and put them in the same cluster. Here we can see the purple points are in the same cluster, and the pink points are in another cluster.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32</a:t>
            </a:fld>
            <a:endParaRPr lang="zh-CN" altLang="en-US"/>
          </a:p>
        </p:txBody>
      </p:sp>
    </p:spTree>
    <p:extLst>
      <p:ext uri="{BB962C8B-B14F-4D97-AF65-F5344CB8AC3E}">
        <p14:creationId xmlns:p14="http://schemas.microsoft.com/office/powerpoint/2010/main" val="1995659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https://towardsdatascience.com/dbscan-algorithm-complete-guide-and-application-with-python-scikit-learn-d690cbae4c5d</a:t>
            </a:r>
          </a:p>
          <a:p>
            <a:endParaRPr lang="en-US" altLang="zh-CN" dirty="0"/>
          </a:p>
          <a:p>
            <a:r>
              <a:rPr lang="en-US" altLang="zh-CN" sz="1800" dirty="0">
                <a:effectLst/>
                <a:latin typeface="Arial" panose="020B0604020202020204" pitchFamily="34" charset="0"/>
                <a:ea typeface="等线" panose="02010600030101010101" pitchFamily="2" charset="-122"/>
              </a:rPr>
              <a:t>DBSCAN is another common method for class identification. It locates regions of </a:t>
            </a:r>
            <a:r>
              <a:rPr lang="en-US" altLang="zh-CN" sz="1800" dirty="0">
                <a:effectLst/>
                <a:highlight>
                  <a:srgbClr val="FFFF00"/>
                </a:highlight>
                <a:latin typeface="Arial" panose="020B0604020202020204" pitchFamily="34" charset="0"/>
                <a:ea typeface="等线" panose="02010600030101010101" pitchFamily="2" charset="-122"/>
              </a:rPr>
              <a:t>high density</a:t>
            </a:r>
            <a:r>
              <a:rPr lang="en-US" altLang="zh-CN" sz="1800" dirty="0">
                <a:effectLst/>
                <a:latin typeface="Arial" panose="020B0604020202020204" pitchFamily="34" charset="0"/>
                <a:ea typeface="等线" panose="02010600030101010101" pitchFamily="2" charset="-122"/>
              </a:rPr>
              <a:t>, and can separate outliers. </a:t>
            </a:r>
          </a:p>
          <a:p>
            <a:r>
              <a:rPr lang="en-US" altLang="zh-CN" sz="1800" dirty="0">
                <a:effectLst/>
                <a:latin typeface="Arial" panose="020B0604020202020204" pitchFamily="34" charset="0"/>
                <a:ea typeface="等线" panose="02010600030101010101" pitchFamily="2" charset="-122"/>
              </a:rPr>
              <a:t>It works based on two parameters. The first is R, radius of neighborhood. If a radius includes enough number of points within, we call it a dense area. The second parameter is M. The minimum number of neighbor required to define a cluster. </a:t>
            </a:r>
          </a:p>
          <a:p>
            <a:r>
              <a:rPr lang="en-US" altLang="zh-CN" sz="1800" dirty="0">
                <a:effectLst/>
                <a:latin typeface="Arial" panose="020B0604020202020204" pitchFamily="34" charset="0"/>
                <a:ea typeface="等线" panose="02010600030101010101" pitchFamily="2" charset="-122"/>
              </a:rPr>
              <a:t>Here if we define R =2, M =6.  we can define a point as a core point, since it has 6 neighbors around it. Also, we can define a data point as a border point if it does not have enough points in the neighborhoods. An outlier is a point that is </a:t>
            </a:r>
            <a:r>
              <a:rPr lang="en-US" altLang="zh-CN" b="0" i="0" dirty="0">
                <a:solidFill>
                  <a:srgbClr val="202122"/>
                </a:solidFill>
                <a:effectLst/>
                <a:latin typeface="Arial" panose="020B0604020202020204" pitchFamily="34" charset="0"/>
              </a:rPr>
              <a:t>not reachable from any other point. Then after all points are labeled, this method </a:t>
            </a:r>
            <a:r>
              <a:rPr lang="en-US" altLang="zh-CN" sz="1800" dirty="0">
                <a:effectLst/>
                <a:latin typeface="Arial" panose="020B0604020202020204" pitchFamily="34" charset="0"/>
                <a:ea typeface="等线" panose="02010600030101010101" pitchFamily="2" charset="-122"/>
              </a:rPr>
              <a:t>connects core points that are neighbors and put them in the same cluster. Here we can see the purple points are in the same cluster, and the pink points are in another cluster.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33</a:t>
            </a:fld>
            <a:endParaRPr lang="zh-CN" altLang="en-US"/>
          </a:p>
        </p:txBody>
      </p:sp>
    </p:spTree>
    <p:extLst>
      <p:ext uri="{BB962C8B-B14F-4D97-AF65-F5344CB8AC3E}">
        <p14:creationId xmlns:p14="http://schemas.microsoft.com/office/powerpoint/2010/main" val="352298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latin typeface="Arial" panose="020B0604020202020204" pitchFamily="34" charset="0"/>
                <a:ea typeface="等线" panose="02010600030101010101" pitchFamily="2" charset="-122"/>
              </a:rPr>
              <a:t>In vivo extracellular recordings do provide a powerful tool to understand the midbrain DA system. Although about 70% of neurons in midbrain are DA neurons, </a:t>
            </a:r>
            <a:r>
              <a:rPr lang="en-US" altLang="zh-CN" sz="1800" dirty="0">
                <a:effectLst/>
                <a:latin typeface="Arial" panose="020B0604020202020204" pitchFamily="34" charset="0"/>
                <a:ea typeface="等线" panose="02010600030101010101" pitchFamily="2" charset="-122"/>
              </a:rPr>
              <a:t>one challenge in dissecting midbrain DA neurons is to distinguish putative DA (</a:t>
            </a:r>
            <a:r>
              <a:rPr lang="en-US" altLang="zh-CN" sz="1800" dirty="0" err="1">
                <a:effectLst/>
                <a:latin typeface="Arial" panose="020B0604020202020204" pitchFamily="34" charset="0"/>
                <a:ea typeface="等线" panose="02010600030101010101" pitchFamily="2" charset="-122"/>
              </a:rPr>
              <a:t>pDA</a:t>
            </a:r>
            <a:r>
              <a:rPr lang="en-US" altLang="zh-CN" sz="1800" dirty="0">
                <a:effectLst/>
                <a:latin typeface="Arial" panose="020B0604020202020204" pitchFamily="34" charset="0"/>
                <a:ea typeface="等线" panose="02010600030101010101" pitchFamily="2" charset="-122"/>
              </a:rPr>
              <a:t>) neurons from other neuron types during recordings, such as GABAergic, glutamatergic or co-releasing neurons. For a long time, a criterion to identify </a:t>
            </a:r>
            <a:r>
              <a:rPr lang="en-US" altLang="zh-CN" sz="1800" dirty="0" err="1">
                <a:effectLst/>
                <a:latin typeface="Arial" panose="020B0604020202020204" pitchFamily="34" charset="0"/>
                <a:ea typeface="等线" panose="02010600030101010101" pitchFamily="2" charset="-122"/>
              </a:rPr>
              <a:t>pDA</a:t>
            </a:r>
            <a:r>
              <a:rPr lang="en-US" altLang="zh-CN" sz="1800" dirty="0">
                <a:effectLst/>
                <a:latin typeface="Arial" panose="020B0604020202020204" pitchFamily="34" charset="0"/>
                <a:ea typeface="等线" panose="02010600030101010101" pitchFamily="2" charset="-122"/>
              </a:rPr>
              <a:t> neurons was based on the electrophysiological properties of recorded neurons, including slow baseline firing rate and wider spike waveform.</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3</a:t>
            </a:fld>
            <a:endParaRPr lang="zh-CN" altLang="en-US"/>
          </a:p>
        </p:txBody>
      </p:sp>
    </p:spTree>
    <p:extLst>
      <p:ext uri="{BB962C8B-B14F-4D97-AF65-F5344CB8AC3E}">
        <p14:creationId xmlns:p14="http://schemas.microsoft.com/office/powerpoint/2010/main" val="2304398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34</a:t>
            </a:fld>
            <a:endParaRPr lang="zh-CN" altLang="en-US"/>
          </a:p>
        </p:txBody>
      </p:sp>
    </p:spTree>
    <p:extLst>
      <p:ext uri="{BB962C8B-B14F-4D97-AF65-F5344CB8AC3E}">
        <p14:creationId xmlns:p14="http://schemas.microsoft.com/office/powerpoint/2010/main" val="2044544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en-US" altLang="zh-CN" dirty="0"/>
                  <a:t>Similar to K-means, GMM </a:t>
                </a:r>
                <a:r>
                  <a:rPr lang="en-US" altLang="zh-CN" b="0" i="0" dirty="0">
                    <a:solidFill>
                      <a:srgbClr val="404040"/>
                    </a:solidFill>
                    <a:effectLst/>
                    <a:latin typeface="Arial" panose="020B0604020202020204" pitchFamily="34" charset="0"/>
                  </a:rPr>
                  <a:t>requires you to specify the number of clusters before fitting the model. But </a:t>
                </a:r>
                <a:r>
                  <a:rPr lang="en-US" altLang="zh-CN" b="0" i="0" dirty="0">
                    <a:solidFill>
                      <a:srgbClr val="525252"/>
                    </a:solidFill>
                    <a:effectLst/>
                    <a:latin typeface="Segoe UI" panose="020B0502040204020203" pitchFamily="34" charset="0"/>
                  </a:rPr>
                  <a:t>k-means gives exactly how each sample is assigned to a certain cluster, which is called hard assignment. However, GMM gives </a:t>
                </a:r>
                <a:r>
                  <a:rPr lang="en-US" altLang="zh-CN" b="0" i="0" dirty="0">
                    <a:effectLst/>
                    <a:latin typeface="Inter"/>
                  </a:rPr>
                  <a:t>the probabilities of the data point belonging to each of the possible clusters, </a:t>
                </a:r>
                <a:r>
                  <a:rPr lang="en-US" altLang="zh-CN" b="0" i="0" dirty="0">
                    <a:solidFill>
                      <a:srgbClr val="525252"/>
                    </a:solidFill>
                    <a:effectLst/>
                    <a:latin typeface="Segoe UI" panose="020B0502040204020203" pitchFamily="34" charset="0"/>
                  </a:rPr>
                  <a:t>reflecting the level of uncertainty. Here, given an observed variable x, it is assumed to be generated from a mixture of gaussian distributions. We can use a latent variable z to describe the x. When there are k clusters in total, the probability to </a:t>
                </a:r>
                <a:r>
                  <a:rPr lang="en-US" altLang="zh-CN" b="0" i="0" dirty="0" err="1">
                    <a:solidFill>
                      <a:srgbClr val="525252"/>
                    </a:solidFill>
                    <a:effectLst/>
                    <a:latin typeface="Segoe UI" panose="020B0502040204020203" pitchFamily="34" charset="0"/>
                  </a:rPr>
                  <a:t>oberve</a:t>
                </a:r>
                <a:r>
                  <a:rPr lang="en-US" altLang="zh-CN" b="0" i="0" dirty="0">
                    <a:solidFill>
                      <a:srgbClr val="525252"/>
                    </a:solidFill>
                    <a:effectLst/>
                    <a:latin typeface="Segoe UI" panose="020B0502040204020203" pitchFamily="34" charset="0"/>
                  </a:rPr>
                  <a:t> x in cluster k is </a:t>
                </a:r>
                <a:r>
                  <a:rPr lang="en-US" altLang="zh-CN" b="0" i="0" dirty="0" err="1">
                    <a:solidFill>
                      <a:srgbClr val="525252"/>
                    </a:solidFill>
                    <a:effectLst/>
                    <a:latin typeface="Segoe UI" panose="020B0502040204020203" pitchFamily="34" charset="0"/>
                  </a:rPr>
                  <a:t>Πk</a:t>
                </a:r>
                <a:r>
                  <a:rPr lang="en-US" altLang="zh-CN" b="0" i="0" dirty="0">
                    <a:solidFill>
                      <a:srgbClr val="525252"/>
                    </a:solidFill>
                    <a:effectLst/>
                    <a:latin typeface="Segoe UI" panose="020B0502040204020203" pitchFamily="34" charset="0"/>
                  </a:rPr>
                  <a:t>. </a:t>
                </a:r>
              </a:p>
              <a:p>
                <a:r>
                  <a:rPr lang="en-US" altLang="zh-CN" b="0" i="0" dirty="0">
                    <a:solidFill>
                      <a:srgbClr val="525252"/>
                    </a:solidFill>
                    <a:effectLst/>
                    <a:latin typeface="Segoe UI" panose="020B0502040204020203" pitchFamily="34" charset="0"/>
                  </a:rPr>
                  <a:t>Mathematically, it can be expressed this formula.</a:t>
                </a:r>
                <a:r>
                  <a:rPr lang="en-US" altLang="zh-CN" b="0" i="0" baseline="0" dirty="0">
                    <a:solidFill>
                      <a:srgbClr val="525252"/>
                    </a:solidFill>
                    <a:effectLst/>
                    <a:latin typeface="Segoe UI" panose="020B0502040204020203" pitchFamily="34" charset="0"/>
                  </a:rPr>
                  <a:t> </a:t>
                </a:r>
                <a:r>
                  <a:rPr lang="en-US" altLang="zh-CN" b="0" i="0" dirty="0">
                    <a:solidFill>
                      <a:srgbClr val="525252"/>
                    </a:solidFill>
                    <a:effectLst/>
                    <a:latin typeface="Segoe UI" panose="020B0502040204020203" pitchFamily="34" charset="0"/>
                  </a:rPr>
                  <a:t> </a:t>
                </a:r>
                <a14:m>
                  <m:oMath xmlns:m="http://schemas.openxmlformats.org/officeDocument/2006/math">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𝑁</m:t>
                    </m:r>
                    <m:d>
                      <m:dPr>
                        <m:endChr m:val="|"/>
                        <m:ctrlPr>
                          <a:rPr lang="en-US" altLang="zh-CN" sz="1200" i="1">
                            <a:solidFill>
                              <a:prstClr val="black"/>
                            </a:solidFill>
                            <a:latin typeface="Cambria Math" panose="02040503050406030204" pitchFamily="18" charset="0"/>
                            <a:ea typeface="Cambria Math" panose="02040503050406030204" pitchFamily="18" charset="0"/>
                          </a:rPr>
                        </m:ctrlPr>
                      </m:dPr>
                      <m:e>
                        <m:sSub>
                          <m:sSubPr>
                            <m:ctrlPr>
                              <a:rPr lang="en-US" altLang="zh-CN" sz="1200" i="1">
                                <a:solidFill>
                                  <a:prstClr val="black"/>
                                </a:solidFill>
                                <a:latin typeface="Cambria Math" panose="02040503050406030204" pitchFamily="18" charset="0"/>
                              </a:rPr>
                            </m:ctrlPr>
                          </m:sSubPr>
                          <m:e>
                            <m:r>
                              <m:rPr>
                                <m:sty m:val="p"/>
                              </m:rPr>
                              <a:rPr lang="en-US" altLang="zh-CN" sz="1200">
                                <a:solidFill>
                                  <a:prstClr val="black"/>
                                </a:solidFill>
                                <a:latin typeface="Cambria Math" panose="02040503050406030204" pitchFamily="18" charset="0"/>
                              </a:rPr>
                              <m:t>x</m:t>
                            </m:r>
                          </m:e>
                          <m:sub>
                            <m:r>
                              <a:rPr lang="en-US" altLang="zh-CN" sz="1200" i="1">
                                <a:solidFill>
                                  <a:prstClr val="black"/>
                                </a:solidFill>
                                <a:latin typeface="Cambria Math" panose="02040503050406030204" pitchFamily="18" charset="0"/>
                              </a:rPr>
                              <m:t>𝑖</m:t>
                            </m:r>
                            <m:r>
                              <a:rPr lang="en-US" altLang="zh-CN" sz="1200" i="1">
                                <a:solidFill>
                                  <a:prstClr val="black"/>
                                </a:solidFill>
                                <a:latin typeface="Cambria Math" panose="02040503050406030204" pitchFamily="18" charset="0"/>
                              </a:rPr>
                              <m:t> </m:t>
                            </m:r>
                          </m:sub>
                        </m:sSub>
                      </m:e>
                    </m:d>
                    <m:sSub>
                      <m:sSubPr>
                        <m:ctrlPr>
                          <a:rPr lang="en-US" altLang="zh-CN" sz="1200" i="1">
                            <a:solidFill>
                              <a:prstClr val="black"/>
                            </a:solidFill>
                            <a:latin typeface="Cambria Math" panose="02040503050406030204" pitchFamily="18" charset="0"/>
                          </a:rPr>
                        </m:ctrlPr>
                      </m:sSubPr>
                      <m:e>
                        <m:r>
                          <a:rPr lang="zh-CN" altLang="en-US" sz="1200" i="1">
                            <a:solidFill>
                              <a:prstClr val="black"/>
                            </a:solidFill>
                            <a:latin typeface="Cambria Math" panose="02040503050406030204" pitchFamily="18" charset="0"/>
                          </a:rPr>
                          <m:t>𝜇</m:t>
                        </m:r>
                      </m:e>
                      <m:sub>
                        <m:r>
                          <a:rPr lang="en-US" altLang="zh-CN" sz="1200" i="1">
                            <a:solidFill>
                              <a:prstClr val="black"/>
                            </a:solidFill>
                            <a:latin typeface="Cambria Math" panose="02040503050406030204" pitchFamily="18" charset="0"/>
                          </a:rPr>
                          <m:t>𝑗</m:t>
                        </m:r>
                      </m:sub>
                    </m:sSub>
                    <m:r>
                      <a:rPr lang="en-US" altLang="zh-CN" sz="1200" i="1">
                        <a:solidFill>
                          <a:prstClr val="black"/>
                        </a:solidFill>
                        <a:latin typeface="Cambria Math" panose="02040503050406030204" pitchFamily="18" charset="0"/>
                      </a:rPr>
                      <m:t>, </m:t>
                    </m:r>
                    <m:sSub>
                      <m:sSubPr>
                        <m:ctrlPr>
                          <a:rPr lang="zh-CN" altLang="en-US" sz="1200" i="1" dirty="0">
                            <a:solidFill>
                              <a:srgbClr val="836967"/>
                            </a:solidFill>
                            <a:latin typeface="Cambria Math" panose="02040503050406030204" pitchFamily="18" charset="0"/>
                          </a:rPr>
                        </m:ctrlPr>
                      </m:sSubPr>
                      <m:e>
                        <m:r>
                          <a:rPr lang="zh-CN" altLang="en-US" sz="1200" i="1" dirty="0">
                            <a:solidFill>
                              <a:prstClr val="black"/>
                            </a:solidFill>
                            <a:latin typeface="Cambria Math" panose="02040503050406030204" pitchFamily="18" charset="0"/>
                          </a:rPr>
                          <m:t>𝛴</m:t>
                        </m:r>
                      </m:e>
                      <m:sub>
                        <m:r>
                          <a:rPr lang="zh-CN" altLang="en-US" sz="1200" i="1" dirty="0">
                            <a:solidFill>
                              <a:prstClr val="black"/>
                            </a:solidFill>
                            <a:latin typeface="Cambria Math" panose="02040503050406030204" pitchFamily="18" charset="0"/>
                          </a:rPr>
                          <m:t>𝑗</m:t>
                        </m:r>
                      </m:sub>
                    </m:sSub>
                    <m:r>
                      <m:rPr>
                        <m:nor/>
                      </m:rPr>
                      <a:rPr lang="en-US" altLang="zh-CN" sz="1200" dirty="0"/>
                      <m:t>)</m:t>
                    </m:r>
                  </m:oMath>
                </a14:m>
                <a:r>
                  <a:rPr lang="en-US" altLang="zh-CN" dirty="0">
                    <a:solidFill>
                      <a:srgbClr val="A6A6A6"/>
                    </a:solidFill>
                  </a:rPr>
                  <a:t> means</a:t>
                </a:r>
                <a:r>
                  <a:rPr lang="en-US" altLang="zh-CN" baseline="0" dirty="0">
                    <a:solidFill>
                      <a:srgbClr val="A6A6A6"/>
                    </a:solidFill>
                  </a:rPr>
                  <a:t> x is generated from a gaussian with a mean of </a:t>
                </a:r>
                <a:r>
                  <a:rPr lang="en-US" altLang="zh-CN" baseline="0" dirty="0" err="1">
                    <a:solidFill>
                      <a:srgbClr val="A6A6A6"/>
                    </a:solidFill>
                  </a:rPr>
                  <a:t>mie</a:t>
                </a:r>
                <a:r>
                  <a:rPr lang="en-US" altLang="zh-CN" baseline="0" dirty="0">
                    <a:solidFill>
                      <a:srgbClr val="A6A6A6"/>
                    </a:solidFill>
                  </a:rPr>
                  <a:t> and with covariance of </a:t>
                </a:r>
                <a:r>
                  <a:rPr lang="en-US" altLang="zh-CN" baseline="0" dirty="0" err="1">
                    <a:solidFill>
                      <a:srgbClr val="A6A6A6"/>
                    </a:solidFill>
                  </a:rPr>
                  <a:t>sigama</a:t>
                </a:r>
                <a:r>
                  <a:rPr lang="en-US" altLang="zh-CN" dirty="0">
                    <a:solidFill>
                      <a:srgbClr val="A6A6A6"/>
                    </a:solidFill>
                  </a:rPr>
                  <a:t>. </a:t>
                </a:r>
                <a:r>
                  <a:rPr lang="en-US" altLang="zh-CN" b="0" i="0" dirty="0">
                    <a:solidFill>
                      <a:srgbClr val="525252"/>
                    </a:solidFill>
                    <a:effectLst/>
                    <a:latin typeface="Segoe UI" panose="020B0502040204020203" pitchFamily="34" charset="0"/>
                  </a:rPr>
                  <a:t>It aims to find</a:t>
                </a:r>
                <a:r>
                  <a:rPr lang="en-US" altLang="zh-CN" b="0" i="0" dirty="0">
                    <a:solidFill>
                      <a:srgbClr val="000000"/>
                    </a:solidFill>
                    <a:effectLst/>
                    <a:latin typeface="Source Sans Pro" panose="020B0503030403020204" pitchFamily="34" charset="0"/>
                  </a:rPr>
                  <a:t> a mixture of multi-dimensional Gaussian probability distributions that best model our whole dataset by using </a:t>
                </a:r>
                <a:r>
                  <a:rPr lang="en-US" altLang="zh-CN" b="0" i="0" dirty="0">
                    <a:solidFill>
                      <a:srgbClr val="525252"/>
                    </a:solidFill>
                    <a:effectLst/>
                    <a:latin typeface="Segoe UI" panose="020B0502040204020203" pitchFamily="34" charset="0"/>
                  </a:rPr>
                  <a:t>the </a:t>
                </a:r>
                <a:r>
                  <a:rPr lang="en-US" altLang="zh-CN" b="0" i="0" dirty="0">
                    <a:solidFill>
                      <a:srgbClr val="000000"/>
                    </a:solidFill>
                    <a:effectLst/>
                    <a:latin typeface="Source Sans Pro" panose="020B0503030403020204" pitchFamily="34" charset="0"/>
                  </a:rPr>
                  <a:t>expectation–maximization approach. </a:t>
                </a:r>
                <a:endParaRPr lang="en-US" altLang="zh-CN" dirty="0">
                  <a:solidFill>
                    <a:srgbClr val="A6A6A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Soft-assignment</a:t>
                </a:r>
                <a:endParaRPr lang="zh-CN" altLang="en-US" dirty="0"/>
              </a:p>
              <a:p>
                <a:endParaRPr lang="en-US" altLang="zh-CN" b="0" i="0" dirty="0">
                  <a:solidFill>
                    <a:srgbClr val="000000"/>
                  </a:solidFill>
                  <a:effectLst/>
                  <a:latin typeface="Source Sans Pro" panose="020B0503030403020204" pitchFamily="34" charset="0"/>
                </a:endParaRPr>
              </a:p>
              <a:p>
                <a:endParaRPr lang="en-US" altLang="zh-CN" b="0" i="0" dirty="0">
                  <a:solidFill>
                    <a:srgbClr val="000000"/>
                  </a:solidFill>
                  <a:effectLst/>
                  <a:latin typeface="Source Sans Pro" panose="020B0503030403020204" pitchFamily="34" charset="0"/>
                </a:endParaRPr>
              </a:p>
              <a:p>
                <a:r>
                  <a:rPr lang="en-US" altLang="zh-CN" b="0" i="0" dirty="0">
                    <a:solidFill>
                      <a:srgbClr val="000000"/>
                    </a:solidFill>
                    <a:effectLst/>
                    <a:latin typeface="Source Sans Pro" panose="020B0503030403020204" pitchFamily="34" charset="0"/>
                  </a:rPr>
                  <a:t>**</a:t>
                </a:r>
                <a14:m>
                  <m:oMath xmlns:m="http://schemas.openxmlformats.org/officeDocument/2006/math">
                    <m:sSubSup>
                      <m:sSubSup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Sup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𝛴</m:t>
                        </m:r>
                      </m:e>
                      <m:sub>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𝑗</m:t>
                        </m:r>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sub>
                      <m: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p>
                    </m:sSubSup>
                    <m:sSub>
                      <m:sSub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zh-CN" alt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𝜋</m:t>
                        </m:r>
                      </m:e>
                      <m:sub>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𝑗</m:t>
                        </m:r>
                      </m:sub>
                    </m:sSub>
                  </m:oMath>
                </a14:m>
                <a:r>
                  <a:rPr kumimoji="0" lang="en-US" altLang="zh-CN" sz="1200" b="0" i="0" u="none" strike="noStrike" kern="1200" cap="none" spc="0" normalizeH="0" baseline="0" noProof="0" dirty="0">
                    <a:ln>
                      <a:noFill/>
                    </a:ln>
                    <a:solidFill>
                      <a:prstClr val="black"/>
                    </a:solidFill>
                    <a:effectLst/>
                    <a:uLnTx/>
                    <a:uFillTx/>
                    <a:latin typeface="Times New Roman"/>
                    <a:ea typeface="Cambria Math" panose="02040503050406030204" pitchFamily="18" charset="0"/>
                  </a:rPr>
                  <a:t> =1 </a:t>
                </a:r>
              </a:p>
              <a:p>
                <a:endParaRPr kumimoji="0" lang="en-US" altLang="zh-CN" sz="1200" b="0" i="0" u="none" strike="noStrike" kern="1200" cap="none" spc="0" normalizeH="0" baseline="0" noProof="0" dirty="0">
                  <a:ln>
                    <a:noFill/>
                  </a:ln>
                  <a:solidFill>
                    <a:prstClr val="black"/>
                  </a:solidFill>
                  <a:effectLst/>
                  <a:uLnTx/>
                  <a:uFillTx/>
                  <a:latin typeface="Times New Roman"/>
                  <a:ea typeface="Cambria Math" panose="02040503050406030204" pitchFamily="18" charset="0"/>
                </a:endParaRPr>
              </a:p>
              <a:p>
                <a:r>
                  <a:rPr lang="en-US" altLang="zh-CN" b="0" i="0" dirty="0">
                    <a:solidFill>
                      <a:srgbClr val="333333"/>
                    </a:solidFill>
                    <a:effectLst/>
                    <a:latin typeface="Arial" panose="020B0604020202020204" pitchFamily="34" charset="0"/>
                  </a:rPr>
                  <a:t>Sigma</a:t>
                </a:r>
                <a:r>
                  <a:rPr kumimoji="0" lang="en-US" altLang="zh-CN" sz="1200" b="0" i="0" u="none" strike="noStrike" kern="1200" cap="none" spc="0" normalizeH="0" baseline="0" noProof="0" dirty="0">
                    <a:ln>
                      <a:noFill/>
                    </a:ln>
                    <a:solidFill>
                      <a:prstClr val="black"/>
                    </a:solidFill>
                    <a:effectLst/>
                    <a:uLnTx/>
                    <a:uFillTx/>
                    <a:latin typeface="Times New Roman"/>
                    <a:ea typeface="Cambria Math" panose="02040503050406030204" pitchFamily="18" charset="0"/>
                  </a:rPr>
                  <a:t>: </a:t>
                </a:r>
                <a:r>
                  <a:rPr lang="el-GR" altLang="zh-CN" dirty="0">
                    <a:solidFill>
                      <a:srgbClr val="A6A6A6"/>
                    </a:solidFill>
                  </a:rPr>
                  <a:t>Σ</a:t>
                </a:r>
                <a:endParaRPr lang="en-US" altLang="zh-CN" dirty="0">
                  <a:solidFill>
                    <a:srgbClr val="A6A6A6"/>
                  </a:solidFill>
                </a:endParaRPr>
              </a:p>
              <a:p>
                <a:endParaRPr lang="en-US" altLang="zh-CN" dirty="0">
                  <a:solidFill>
                    <a:srgbClr val="A6A6A6"/>
                  </a:solidFill>
                </a:endParaRPr>
              </a:p>
              <a:p>
                <a:pPr algn="l"/>
                <a:r>
                  <a:rPr lang="en-US" altLang="zh-CN" sz="1800" b="0" i="0" u="none" strike="noStrike" baseline="0" dirty="0">
                    <a:latin typeface="CMR10"/>
                  </a:rPr>
                  <a:t>and the mixture components and group memberships are estimated using maximum likelihood (EM algorithm)</a:t>
                </a:r>
                <a:endParaRPr lang="en-US" altLang="zh-CN" b="0" i="0" dirty="0">
                  <a:solidFill>
                    <a:srgbClr val="525252"/>
                  </a:solidFill>
                  <a:effectLst/>
                  <a:latin typeface="Segoe UI" panose="020B0502040204020203" pitchFamily="34" charset="0"/>
                </a:endParaRPr>
              </a:p>
              <a:p>
                <a:r>
                  <a:rPr lang="en-US" altLang="zh-CN" b="0" i="0" dirty="0">
                    <a:solidFill>
                      <a:srgbClr val="000000"/>
                    </a:solidFill>
                    <a:effectLst/>
                    <a:latin typeface="Source Sans Pro" panose="020B0503030403020204" pitchFamily="34" charset="0"/>
                  </a:rPr>
                  <a:t>As shown here</a:t>
                </a:r>
                <a:r>
                  <a:rPr lang="en-US" altLang="zh-CN" b="0" i="0" dirty="0">
                    <a:solidFill>
                      <a:srgbClr val="525252"/>
                    </a:solidFill>
                    <a:effectLst/>
                    <a:latin typeface="Segoe UI" panose="020B0502040204020203" pitchFamily="34" charset="0"/>
                  </a:rPr>
                  <a:t>, for a given data set xi is derived from a number of </a:t>
                </a:r>
                <a:r>
                  <a:rPr lang="en-US" altLang="zh-CN" b="0" i="0" dirty="0" err="1">
                    <a:solidFill>
                      <a:srgbClr val="525252"/>
                    </a:solidFill>
                    <a:effectLst/>
                    <a:latin typeface="Segoe UI" panose="020B0502040204020203" pitchFamily="34" charset="0"/>
                  </a:rPr>
                  <a:t>Gussians</a:t>
                </a:r>
                <a:r>
                  <a:rPr lang="en-US" altLang="zh-CN" b="0" i="0" dirty="0">
                    <a:solidFill>
                      <a:srgbClr val="525252"/>
                    </a:solidFill>
                    <a:effectLst/>
                    <a:latin typeface="Segoe UI" panose="020B0502040204020203" pitchFamily="34" charset="0"/>
                  </a:rPr>
                  <a:t> C with different probabilities p . </a:t>
                </a:r>
              </a:p>
              <a:p>
                <a:r>
                  <a:rPr lang="en-US" altLang="zh-CN" b="0" i="0" dirty="0">
                    <a:solidFill>
                      <a:srgbClr val="525252"/>
                    </a:solidFill>
                    <a:effectLst/>
                    <a:latin typeface="Segoe UI" panose="020B0502040204020203" pitchFamily="34" charset="0"/>
                  </a:rPr>
                  <a:t>Mathematically, the </a:t>
                </a:r>
                <a:r>
                  <a:rPr lang="en-US" altLang="zh-CN" b="0" i="0" dirty="0">
                    <a:solidFill>
                      <a:srgbClr val="000000"/>
                    </a:solidFill>
                    <a:effectLst/>
                    <a:latin typeface="Source Sans Pro" panose="020B0503030403020204" pitchFamily="34" charset="0"/>
                  </a:rPr>
                  <a:t>expectation–maximization approach fits the model by iteration. </a:t>
                </a:r>
              </a:p>
              <a:p>
                <a:endParaRPr lang="zh-CN" altLang="en-US" dirty="0"/>
              </a:p>
            </p:txBody>
          </p:sp>
        </mc:Choice>
        <mc:Fallback>
          <p:sp>
            <p:nvSpPr>
              <p:cNvPr id="3" name="备注占位符 2"/>
              <p:cNvSpPr>
                <a:spLocks noGrp="1"/>
              </p:cNvSpPr>
              <p:nvPr>
                <p:ph type="body" idx="1"/>
              </p:nvPr>
            </p:nvSpPr>
            <p:spPr/>
            <p:txBody>
              <a:bodyPr/>
              <a:lstStyle/>
              <a:p>
                <a:r>
                  <a:rPr lang="en-US" altLang="zh-CN" dirty="0"/>
                  <a:t>Similar to K-means, GMM </a:t>
                </a:r>
                <a:r>
                  <a:rPr lang="en-US" altLang="zh-CN" b="0" i="0" dirty="0">
                    <a:solidFill>
                      <a:srgbClr val="404040"/>
                    </a:solidFill>
                    <a:effectLst/>
                    <a:latin typeface="Arial" panose="020B0604020202020204" pitchFamily="34" charset="0"/>
                  </a:rPr>
                  <a:t>requires you to specify the number of clusters before fitting the model. But </a:t>
                </a:r>
                <a:r>
                  <a:rPr lang="en-US" altLang="zh-CN" b="0" i="0" dirty="0">
                    <a:solidFill>
                      <a:srgbClr val="525252"/>
                    </a:solidFill>
                    <a:effectLst/>
                    <a:latin typeface="Segoe UI" panose="020B0502040204020203" pitchFamily="34" charset="0"/>
                  </a:rPr>
                  <a:t>k-means gives exactly how each sample is assigned to a certain cluster, which is called hard assignment. However, GMM gives </a:t>
                </a:r>
                <a:r>
                  <a:rPr lang="en-US" altLang="zh-CN" b="0" i="0" dirty="0">
                    <a:effectLst/>
                    <a:latin typeface="Inter"/>
                  </a:rPr>
                  <a:t>the probabilities of the data point belonging to each of the possible clusters, </a:t>
                </a:r>
                <a:r>
                  <a:rPr lang="en-US" altLang="zh-CN" b="0" i="0" dirty="0">
                    <a:solidFill>
                      <a:srgbClr val="525252"/>
                    </a:solidFill>
                    <a:effectLst/>
                    <a:latin typeface="Segoe UI" panose="020B0502040204020203" pitchFamily="34" charset="0"/>
                  </a:rPr>
                  <a:t>reflecting the level of uncertainty. Here, given an observed variable x, it is assumed to be generated from a mixture of gaussian distributions. We can use a latent variable z to describe the x. When there are k clusters in total, the probability to </a:t>
                </a:r>
                <a:r>
                  <a:rPr lang="en-US" altLang="zh-CN" b="0" i="0" dirty="0" err="1">
                    <a:solidFill>
                      <a:srgbClr val="525252"/>
                    </a:solidFill>
                    <a:effectLst/>
                    <a:latin typeface="Segoe UI" panose="020B0502040204020203" pitchFamily="34" charset="0"/>
                  </a:rPr>
                  <a:t>oberve</a:t>
                </a:r>
                <a:r>
                  <a:rPr lang="en-US" altLang="zh-CN" b="0" i="0" dirty="0">
                    <a:solidFill>
                      <a:srgbClr val="525252"/>
                    </a:solidFill>
                    <a:effectLst/>
                    <a:latin typeface="Segoe UI" panose="020B0502040204020203" pitchFamily="34" charset="0"/>
                  </a:rPr>
                  <a:t> x in cluster k is </a:t>
                </a:r>
                <a:r>
                  <a:rPr lang="en-US" altLang="zh-CN" b="0" i="0" dirty="0" err="1">
                    <a:solidFill>
                      <a:srgbClr val="525252"/>
                    </a:solidFill>
                    <a:effectLst/>
                    <a:latin typeface="Segoe UI" panose="020B0502040204020203" pitchFamily="34" charset="0"/>
                  </a:rPr>
                  <a:t>Πk</a:t>
                </a:r>
                <a:r>
                  <a:rPr lang="en-US" altLang="zh-CN" b="0" i="0" dirty="0">
                    <a:solidFill>
                      <a:srgbClr val="525252"/>
                    </a:solidFill>
                    <a:effectLst/>
                    <a:latin typeface="Segoe UI" panose="020B0502040204020203" pitchFamily="34" charset="0"/>
                  </a:rPr>
                  <a:t>. </a:t>
                </a:r>
              </a:p>
              <a:p>
                <a:r>
                  <a:rPr lang="en-US" altLang="zh-CN" b="0" i="0" dirty="0">
                    <a:solidFill>
                      <a:srgbClr val="525252"/>
                    </a:solidFill>
                    <a:effectLst/>
                    <a:latin typeface="Segoe UI" panose="020B0502040204020203" pitchFamily="34" charset="0"/>
                  </a:rPr>
                  <a:t>Mathematically, it can be expressed this formula.</a:t>
                </a:r>
                <a:r>
                  <a:rPr lang="en-US" altLang="zh-CN" b="0" i="0" baseline="0" dirty="0">
                    <a:solidFill>
                      <a:srgbClr val="525252"/>
                    </a:solidFill>
                    <a:effectLst/>
                    <a:latin typeface="Segoe UI" panose="020B0502040204020203" pitchFamily="34" charset="0"/>
                  </a:rPr>
                  <a:t> </a:t>
                </a:r>
                <a:r>
                  <a:rPr lang="en-US" altLang="zh-CN" b="0" i="0" dirty="0">
                    <a:solidFill>
                      <a:srgbClr val="525252"/>
                    </a:solidFill>
                    <a:effectLst/>
                    <a:latin typeface="Segoe UI" panose="020B0502040204020203" pitchFamily="34" charset="0"/>
                  </a:rPr>
                  <a:t> </a:t>
                </a:r>
                <a:r>
                  <a:rPr kumimoji="0" lang="en-US" altLang="zh-CN" sz="12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a:t>𝑁</a:t>
                </a:r>
                <a:r>
                  <a:rPr lang="en-US" altLang="zh-CN" sz="1200" i="0">
                    <a:solidFill>
                      <a:prstClr val="black"/>
                    </a:solidFill>
                    <a:latin typeface="Cambria Math" panose="02040503050406030204" pitchFamily="18" charset="0"/>
                    <a:ea typeface="Cambria Math" panose="02040503050406030204" pitchFamily="18" charset="0"/>
                  </a:rPr>
                  <a:t>(</a:t>
                </a:r>
                <a:r>
                  <a:rPr lang="en-US" altLang="zh-CN" sz="1200" i="0">
                    <a:solidFill>
                      <a:prstClr val="black"/>
                    </a:solidFill>
                    <a:latin typeface="Cambria Math" panose="02040503050406030204" pitchFamily="18" charset="0"/>
                  </a:rPr>
                  <a:t>x_(𝑖 ) ┤| </a:t>
                </a:r>
                <a:r>
                  <a:rPr lang="zh-CN" altLang="en-US" sz="1200" i="0">
                    <a:solidFill>
                      <a:prstClr val="black"/>
                    </a:solidFill>
                    <a:latin typeface="Cambria Math" panose="02040503050406030204" pitchFamily="18" charset="0"/>
                  </a:rPr>
                  <a:t>𝜇</a:t>
                </a:r>
                <a:r>
                  <a:rPr lang="en-US" altLang="zh-CN" sz="1200" i="0">
                    <a:solidFill>
                      <a:prstClr val="black"/>
                    </a:solidFill>
                    <a:latin typeface="Cambria Math" panose="02040503050406030204" pitchFamily="18" charset="0"/>
                  </a:rPr>
                  <a:t>_𝑗, </a:t>
                </a:r>
                <a:r>
                  <a:rPr lang="zh-CN" altLang="en-US" sz="1200" i="0" dirty="0">
                    <a:solidFill>
                      <a:prstClr val="black"/>
                    </a:solidFill>
                    <a:latin typeface="Cambria Math" panose="02040503050406030204" pitchFamily="18" charset="0"/>
                  </a:rPr>
                  <a:t>𝛴</a:t>
                </a:r>
                <a:r>
                  <a:rPr lang="zh-CN" altLang="en-US" sz="1200" i="0" dirty="0">
                    <a:solidFill>
                      <a:srgbClr val="836967"/>
                    </a:solidFill>
                    <a:latin typeface="Cambria Math" panose="02040503050406030204" pitchFamily="18" charset="0"/>
                  </a:rPr>
                  <a:t>_</a:t>
                </a:r>
                <a:r>
                  <a:rPr lang="zh-CN" altLang="en-US" sz="1200" i="0" dirty="0">
                    <a:solidFill>
                      <a:prstClr val="black"/>
                    </a:solidFill>
                    <a:latin typeface="Cambria Math" panose="02040503050406030204" pitchFamily="18" charset="0"/>
                  </a:rPr>
                  <a:t>𝑗</a:t>
                </a:r>
                <a:r>
                  <a:rPr lang="en-US" altLang="zh-CN" sz="1200" i="0" dirty="0">
                    <a:solidFill>
                      <a:prstClr val="black"/>
                    </a:solidFill>
                    <a:latin typeface="Cambria Math" panose="02040503050406030204" pitchFamily="18" charset="0"/>
                  </a:rPr>
                  <a:t> "</a:t>
                </a:r>
                <a:r>
                  <a:rPr lang="en-US" altLang="zh-CN" sz="1200" i="0" dirty="0">
                    <a:latin typeface="Cambria Math" panose="02040503050406030204" pitchFamily="18" charset="0"/>
                  </a:rPr>
                  <a:t>)</a:t>
                </a:r>
                <a:r>
                  <a:rPr lang="zh-CN" altLang="en-US" sz="1200" i="0" dirty="0"/>
                  <a:t>"</a:t>
                </a:r>
                <a:r>
                  <a:rPr lang="en-US" altLang="zh-CN" dirty="0">
                    <a:solidFill>
                      <a:srgbClr val="A6A6A6"/>
                    </a:solidFill>
                  </a:rPr>
                  <a:t> means</a:t>
                </a:r>
                <a:r>
                  <a:rPr lang="en-US" altLang="zh-CN" baseline="0" dirty="0">
                    <a:solidFill>
                      <a:srgbClr val="A6A6A6"/>
                    </a:solidFill>
                  </a:rPr>
                  <a:t> x is generated from a gaussian with a mean of </a:t>
                </a:r>
                <a:r>
                  <a:rPr lang="en-US" altLang="zh-CN" baseline="0" dirty="0" err="1">
                    <a:solidFill>
                      <a:srgbClr val="A6A6A6"/>
                    </a:solidFill>
                  </a:rPr>
                  <a:t>mie</a:t>
                </a:r>
                <a:r>
                  <a:rPr lang="en-US" altLang="zh-CN" baseline="0" dirty="0">
                    <a:solidFill>
                      <a:srgbClr val="A6A6A6"/>
                    </a:solidFill>
                  </a:rPr>
                  <a:t> and with covariance of </a:t>
                </a:r>
                <a:r>
                  <a:rPr lang="en-US" altLang="zh-CN" baseline="0" dirty="0" err="1">
                    <a:solidFill>
                      <a:srgbClr val="A6A6A6"/>
                    </a:solidFill>
                  </a:rPr>
                  <a:t>sigama</a:t>
                </a:r>
                <a:r>
                  <a:rPr lang="en-US" altLang="zh-CN" dirty="0">
                    <a:solidFill>
                      <a:srgbClr val="A6A6A6"/>
                    </a:solidFill>
                  </a:rPr>
                  <a:t>. </a:t>
                </a:r>
                <a:r>
                  <a:rPr lang="en-US" altLang="zh-CN" b="0" i="0" dirty="0">
                    <a:solidFill>
                      <a:srgbClr val="525252"/>
                    </a:solidFill>
                    <a:effectLst/>
                    <a:latin typeface="Segoe UI" panose="020B0502040204020203" pitchFamily="34" charset="0"/>
                  </a:rPr>
                  <a:t>It aims to find</a:t>
                </a:r>
                <a:r>
                  <a:rPr lang="en-US" altLang="zh-CN" b="0" i="0" dirty="0">
                    <a:solidFill>
                      <a:srgbClr val="000000"/>
                    </a:solidFill>
                    <a:effectLst/>
                    <a:latin typeface="Source Sans Pro" panose="020B0503030403020204" pitchFamily="34" charset="0"/>
                  </a:rPr>
                  <a:t> a mixture of multi-dimensional Gaussian probability distributions that best model our whole dataset by using </a:t>
                </a:r>
                <a:r>
                  <a:rPr lang="en-US" altLang="zh-CN" b="0" i="0" dirty="0">
                    <a:solidFill>
                      <a:srgbClr val="525252"/>
                    </a:solidFill>
                    <a:effectLst/>
                    <a:latin typeface="Segoe UI" panose="020B0502040204020203" pitchFamily="34" charset="0"/>
                  </a:rPr>
                  <a:t>the </a:t>
                </a:r>
                <a:r>
                  <a:rPr lang="en-US" altLang="zh-CN" b="0" i="0" dirty="0">
                    <a:solidFill>
                      <a:srgbClr val="000000"/>
                    </a:solidFill>
                    <a:effectLst/>
                    <a:latin typeface="Source Sans Pro" panose="020B0503030403020204" pitchFamily="34" charset="0"/>
                  </a:rPr>
                  <a:t>expectation–maximization approach. </a:t>
                </a:r>
                <a:endParaRPr lang="en-US" altLang="zh-CN" dirty="0">
                  <a:solidFill>
                    <a:srgbClr val="A6A6A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Soft-assignment</a:t>
                </a:r>
                <a:endParaRPr lang="zh-CN" altLang="en-US" dirty="0"/>
              </a:p>
              <a:p>
                <a:endParaRPr lang="en-US" altLang="zh-CN" b="0" i="0" dirty="0">
                  <a:solidFill>
                    <a:srgbClr val="000000"/>
                  </a:solidFill>
                  <a:effectLst/>
                  <a:latin typeface="Source Sans Pro" panose="020B0503030403020204" pitchFamily="34" charset="0"/>
                </a:endParaRPr>
              </a:p>
              <a:p>
                <a:endParaRPr lang="en-US" altLang="zh-CN" b="0" i="0" dirty="0">
                  <a:solidFill>
                    <a:srgbClr val="000000"/>
                  </a:solidFill>
                  <a:effectLst/>
                  <a:latin typeface="Source Sans Pro" panose="020B0503030403020204" pitchFamily="34" charset="0"/>
                </a:endParaRPr>
              </a:p>
              <a:p>
                <a:r>
                  <a:rPr lang="en-US" altLang="zh-CN" b="0" i="0" dirty="0">
                    <a:solidFill>
                      <a:srgbClr val="000000"/>
                    </a:solidFill>
                    <a:effectLst/>
                    <a:latin typeface="Source Sans Pro" panose="020B0503030403020204" pitchFamily="34" charset="0"/>
                  </a:rPr>
                  <a:t>**</a:t>
                </a:r>
                <a:r>
                  <a:rPr kumimoji="0" lang="en-US" altLang="zh-CN" sz="12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a:t>𝛴_(𝑗=1)^𝑘 </a:t>
                </a:r>
                <a: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a:t>𝜋</a:t>
                </a:r>
                <a:r>
                  <a:rPr kumimoji="0" lang="en-US" altLang="zh-CN" sz="12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a:t>_𝑗</a:t>
                </a:r>
                <a:r>
                  <a:rPr kumimoji="0" lang="en-US" altLang="zh-CN" sz="1200" b="0" i="0" u="none" strike="noStrike" kern="1200" cap="none" spc="0" normalizeH="0" baseline="0" noProof="0" dirty="0">
                    <a:ln>
                      <a:noFill/>
                    </a:ln>
                    <a:solidFill>
                      <a:prstClr val="black"/>
                    </a:solidFill>
                    <a:effectLst/>
                    <a:uLnTx/>
                    <a:uFillTx/>
                    <a:latin typeface="Times New Roman"/>
                    <a:ea typeface="Cambria Math" panose="02040503050406030204" pitchFamily="18" charset="0"/>
                  </a:rPr>
                  <a:t> =1 </a:t>
                </a:r>
              </a:p>
              <a:p>
                <a:endParaRPr kumimoji="0" lang="en-US" altLang="zh-CN" sz="1200" b="0" i="0" u="none" strike="noStrike" kern="1200" cap="none" spc="0" normalizeH="0" baseline="0" noProof="0" dirty="0">
                  <a:ln>
                    <a:noFill/>
                  </a:ln>
                  <a:solidFill>
                    <a:prstClr val="black"/>
                  </a:solidFill>
                  <a:effectLst/>
                  <a:uLnTx/>
                  <a:uFillTx/>
                  <a:latin typeface="Times New Roman"/>
                  <a:ea typeface="Cambria Math" panose="02040503050406030204" pitchFamily="18" charset="0"/>
                </a:endParaRPr>
              </a:p>
              <a:p>
                <a:r>
                  <a:rPr lang="en-US" altLang="zh-CN" b="0" i="0" dirty="0">
                    <a:solidFill>
                      <a:srgbClr val="333333"/>
                    </a:solidFill>
                    <a:effectLst/>
                    <a:latin typeface="Arial" panose="020B0604020202020204" pitchFamily="34" charset="0"/>
                  </a:rPr>
                  <a:t>Sigma</a:t>
                </a:r>
                <a:r>
                  <a:rPr kumimoji="0" lang="en-US" altLang="zh-CN" sz="1200" b="0" i="0" u="none" strike="noStrike" kern="1200" cap="none" spc="0" normalizeH="0" baseline="0" noProof="0" dirty="0">
                    <a:ln>
                      <a:noFill/>
                    </a:ln>
                    <a:solidFill>
                      <a:prstClr val="black"/>
                    </a:solidFill>
                    <a:effectLst/>
                    <a:uLnTx/>
                    <a:uFillTx/>
                    <a:latin typeface="Times New Roman"/>
                    <a:ea typeface="Cambria Math" panose="02040503050406030204" pitchFamily="18" charset="0"/>
                  </a:rPr>
                  <a:t>: </a:t>
                </a:r>
                <a:r>
                  <a:rPr lang="el-GR" altLang="zh-CN" dirty="0">
                    <a:solidFill>
                      <a:srgbClr val="A6A6A6"/>
                    </a:solidFill>
                  </a:rPr>
                  <a:t>Σ</a:t>
                </a:r>
                <a:endParaRPr lang="en-US" altLang="zh-CN" dirty="0">
                  <a:solidFill>
                    <a:srgbClr val="A6A6A6"/>
                  </a:solidFill>
                </a:endParaRPr>
              </a:p>
              <a:p>
                <a:endParaRPr lang="en-US" altLang="zh-CN" dirty="0">
                  <a:solidFill>
                    <a:srgbClr val="A6A6A6"/>
                  </a:solidFill>
                </a:endParaRPr>
              </a:p>
              <a:p>
                <a:pPr algn="l"/>
                <a:r>
                  <a:rPr lang="en-US" altLang="zh-CN" sz="1800" b="0" i="0" u="none" strike="noStrike" baseline="0" dirty="0">
                    <a:latin typeface="CMR10"/>
                  </a:rPr>
                  <a:t>and the mixture components and group memberships are estimated using maximum likelihood (EM algorithm)</a:t>
                </a:r>
                <a:endParaRPr lang="en-US" altLang="zh-CN" b="0" i="0" dirty="0">
                  <a:solidFill>
                    <a:srgbClr val="525252"/>
                  </a:solidFill>
                  <a:effectLst/>
                  <a:latin typeface="Segoe UI" panose="020B0502040204020203" pitchFamily="34" charset="0"/>
                </a:endParaRPr>
              </a:p>
              <a:p>
                <a:r>
                  <a:rPr lang="en-US" altLang="zh-CN" b="0" i="0" dirty="0">
                    <a:solidFill>
                      <a:srgbClr val="000000"/>
                    </a:solidFill>
                    <a:effectLst/>
                    <a:latin typeface="Source Sans Pro" panose="020B0503030403020204" pitchFamily="34" charset="0"/>
                  </a:rPr>
                  <a:t>As shown here</a:t>
                </a:r>
                <a:r>
                  <a:rPr lang="en-US" altLang="zh-CN" b="0" i="0" dirty="0">
                    <a:solidFill>
                      <a:srgbClr val="525252"/>
                    </a:solidFill>
                    <a:effectLst/>
                    <a:latin typeface="Segoe UI" panose="020B0502040204020203" pitchFamily="34" charset="0"/>
                  </a:rPr>
                  <a:t>, for a given data set xi is derived from a number of </a:t>
                </a:r>
                <a:r>
                  <a:rPr lang="en-US" altLang="zh-CN" b="0" i="0" dirty="0" err="1">
                    <a:solidFill>
                      <a:srgbClr val="525252"/>
                    </a:solidFill>
                    <a:effectLst/>
                    <a:latin typeface="Segoe UI" panose="020B0502040204020203" pitchFamily="34" charset="0"/>
                  </a:rPr>
                  <a:t>Gussians</a:t>
                </a:r>
                <a:r>
                  <a:rPr lang="en-US" altLang="zh-CN" b="0" i="0" dirty="0">
                    <a:solidFill>
                      <a:srgbClr val="525252"/>
                    </a:solidFill>
                    <a:effectLst/>
                    <a:latin typeface="Segoe UI" panose="020B0502040204020203" pitchFamily="34" charset="0"/>
                  </a:rPr>
                  <a:t> C with different probabilities p . </a:t>
                </a:r>
              </a:p>
              <a:p>
                <a:r>
                  <a:rPr lang="en-US" altLang="zh-CN" b="0" i="0" dirty="0">
                    <a:solidFill>
                      <a:srgbClr val="525252"/>
                    </a:solidFill>
                    <a:effectLst/>
                    <a:latin typeface="Segoe UI" panose="020B0502040204020203" pitchFamily="34" charset="0"/>
                  </a:rPr>
                  <a:t>Mathematically, the </a:t>
                </a:r>
                <a:r>
                  <a:rPr lang="en-US" altLang="zh-CN" b="0" i="0" dirty="0">
                    <a:solidFill>
                      <a:srgbClr val="000000"/>
                    </a:solidFill>
                    <a:effectLst/>
                    <a:latin typeface="Source Sans Pro" panose="020B0503030403020204" pitchFamily="34" charset="0"/>
                  </a:rPr>
                  <a:t>expectation–maximization approach fits the model by iteration. </a:t>
                </a:r>
              </a:p>
              <a:p>
                <a:endParaRPr lang="zh-CN" altLang="en-US" dirty="0"/>
              </a:p>
            </p:txBody>
          </p:sp>
        </mc:Fallback>
      </mc:AlternateContent>
      <p:sp>
        <p:nvSpPr>
          <p:cNvPr id="4" name="灯片编号占位符 3"/>
          <p:cNvSpPr>
            <a:spLocks noGrp="1"/>
          </p:cNvSpPr>
          <p:nvPr>
            <p:ph type="sldNum" sz="quarter" idx="5"/>
          </p:nvPr>
        </p:nvSpPr>
        <p:spPr/>
        <p:txBody>
          <a:bodyPr/>
          <a:lstStyle/>
          <a:p>
            <a:fld id="{28FCA50C-31E2-42B6-BD9F-74577AE4581F}" type="slidenum">
              <a:rPr lang="zh-CN" altLang="en-US" smtClean="0"/>
              <a:t>35</a:t>
            </a:fld>
            <a:endParaRPr lang="zh-CN" altLang="en-US"/>
          </a:p>
        </p:txBody>
      </p:sp>
    </p:spTree>
    <p:extLst>
      <p:ext uri="{BB962C8B-B14F-4D97-AF65-F5344CB8AC3E}">
        <p14:creationId xmlns:p14="http://schemas.microsoft.com/office/powerpoint/2010/main" val="2765855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true positive rate is 92.5 which is lower then k-means while the </a:t>
            </a:r>
            <a:r>
              <a:rPr lang="en-US" altLang="zh-CN" dirty="0" err="1"/>
              <a:t>pDA</a:t>
            </a:r>
            <a:r>
              <a:rPr lang="en-US" altLang="zh-CN" dirty="0"/>
              <a:t> </a:t>
            </a:r>
            <a:r>
              <a:rPr lang="en-US" altLang="zh-CN" dirty="0" err="1"/>
              <a:t>propotion</a:t>
            </a:r>
            <a:r>
              <a:rPr lang="en-US" altLang="zh-CN" dirty="0"/>
              <a:t> is 80.31% higher than the proposed proportion.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36</a:t>
            </a:fld>
            <a:endParaRPr lang="zh-CN" altLang="en-US"/>
          </a:p>
        </p:txBody>
      </p:sp>
    </p:spTree>
    <p:extLst>
      <p:ext uri="{BB962C8B-B14F-4D97-AF65-F5344CB8AC3E}">
        <p14:creationId xmlns:p14="http://schemas.microsoft.com/office/powerpoint/2010/main" val="3018394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Arial" panose="020B0604020202020204" pitchFamily="34" charset="0"/>
                <a:ea typeface="等线" panose="02010600030101010101" pitchFamily="2" charset="-122"/>
              </a:rPr>
              <a:t>The last model is One-Class Support Vector Machine (OCSVM), which is similar to regular SVM except that it deals with a training data consisting of only one class.</a:t>
            </a:r>
          </a:p>
          <a:p>
            <a:r>
              <a:rPr lang="en-US" altLang="zh-CN" sz="1800" dirty="0">
                <a:effectLst/>
                <a:latin typeface="Arial" panose="020B0604020202020204" pitchFamily="34" charset="0"/>
                <a:ea typeface="等线" panose="02010600030101010101" pitchFamily="2" charset="-122"/>
              </a:rPr>
              <a:t>Similar to regular SVM, OCSVM first</a:t>
            </a:r>
            <a:r>
              <a:rPr lang="zh-CN" altLang="en-US" sz="1800" dirty="0">
                <a:effectLst/>
                <a:latin typeface="Arial" panose="020B0604020202020204" pitchFamily="34" charset="0"/>
                <a:ea typeface="等线" panose="02010600030101010101" pitchFamily="2" charset="-122"/>
              </a:rPr>
              <a:t> </a:t>
            </a:r>
            <a:r>
              <a:rPr lang="en-US" altLang="zh-CN" sz="1800" dirty="0">
                <a:effectLst/>
                <a:latin typeface="Arial" panose="020B0604020202020204" pitchFamily="34" charset="0"/>
                <a:ea typeface="等线" panose="02010600030101010101" pitchFamily="2" charset="-122"/>
              </a:rPr>
              <a:t>embeds data in a feature space with high dimensionality. And then, in this feature space, it aims to find a max-margin hyperplane to separate the origin and the data points. It initially is used for find the outliers. </a:t>
            </a:r>
          </a:p>
          <a:p>
            <a:endParaRPr lang="en-US" altLang="zh-CN" sz="1800" dirty="0">
              <a:effectLst/>
              <a:latin typeface="Arial" panose="020B0604020202020204" pitchFamily="34" charset="0"/>
              <a:ea typeface="等线" panose="02010600030101010101" pitchFamily="2" charset="-122"/>
            </a:endParaRPr>
          </a:p>
          <a:p>
            <a:r>
              <a:rPr lang="en-US" altLang="zh-CN" b="0" i="0" dirty="0">
                <a:solidFill>
                  <a:srgbClr val="404040"/>
                </a:solidFill>
                <a:effectLst/>
                <a:latin typeface="Microsoft YaHei" panose="020B0503020204020204" pitchFamily="34" charset="-122"/>
                <a:ea typeface="Microsoft YaHei" panose="020B0503020204020204" pitchFamily="34" charset="-122"/>
              </a:rPr>
              <a:t>**Radial Basis Function (RBF) kernel, default for one-class learning</a:t>
            </a:r>
          </a:p>
          <a:p>
            <a:r>
              <a:rPr lang="en-US" altLang="zh-CN" sz="1200" b="0" i="0" dirty="0">
                <a:solidFill>
                  <a:srgbClr val="333333"/>
                </a:solidFill>
                <a:effectLst/>
                <a:latin typeface="PT Serif"/>
              </a:rPr>
              <a:t>A regular SVM for classification finds a max-margin </a:t>
            </a:r>
            <a:r>
              <a:rPr lang="en-US" altLang="zh-CN" sz="1200" b="1" i="0" dirty="0">
                <a:solidFill>
                  <a:srgbClr val="333333"/>
                </a:solidFill>
                <a:effectLst/>
                <a:latin typeface="PT Serif"/>
              </a:rPr>
              <a:t>hyperplane</a:t>
            </a:r>
            <a:r>
              <a:rPr lang="en-US" altLang="zh-CN" sz="1200" b="0" i="0" dirty="0">
                <a:solidFill>
                  <a:srgbClr val="333333"/>
                </a:solidFill>
                <a:effectLst/>
                <a:latin typeface="PT Serif"/>
              </a:rPr>
              <a:t> that </a:t>
            </a:r>
            <a:r>
              <a:rPr lang="en-US" altLang="zh-CN" sz="1200" b="0" i="0" dirty="0" err="1">
                <a:solidFill>
                  <a:srgbClr val="333333"/>
                </a:solidFill>
                <a:effectLst/>
                <a:latin typeface="PT Serif"/>
              </a:rPr>
              <a:t>seperates</a:t>
            </a:r>
            <a:r>
              <a:rPr lang="en-US" altLang="zh-CN" sz="1200" b="0" i="0" dirty="0">
                <a:solidFill>
                  <a:srgbClr val="333333"/>
                </a:solidFill>
                <a:effectLst/>
                <a:latin typeface="PT Serif"/>
              </a:rPr>
              <a:t> the positive examples from the negative ones.</a:t>
            </a:r>
            <a:r>
              <a:rPr lang="en-US" altLang="zh-CN" sz="1000" b="0" i="0" dirty="0">
                <a:solidFill>
                  <a:srgbClr val="333333"/>
                </a:solidFill>
                <a:effectLst/>
                <a:latin typeface="Arial" panose="020B0604020202020204" pitchFamily="34" charset="0"/>
                <a:ea typeface="等线" panose="02010600030101010101" pitchFamily="2" charset="-122"/>
              </a:rPr>
              <a:t> </a:t>
            </a:r>
            <a:r>
              <a:rPr lang="en-US" altLang="zh-CN" sz="1000" dirty="0">
                <a:effectLst/>
                <a:latin typeface="Arial" panose="020B0604020202020204" pitchFamily="34" charset="0"/>
                <a:ea typeface="等线" panose="02010600030101010101" pitchFamily="2" charset="-122"/>
              </a:rPr>
              <a:t>True positive and true negatives. Here we only have true positive data, so we can use one-class SVM. </a:t>
            </a:r>
          </a:p>
          <a:p>
            <a:r>
              <a:rPr lang="en-US" altLang="zh-CN" sz="1200" dirty="0">
                <a:effectLst/>
                <a:latin typeface="Arial" panose="020B0604020202020204" pitchFamily="34" charset="0"/>
                <a:ea typeface="等线" panose="02010600030101010101" pitchFamily="2" charset="-122"/>
              </a:rPr>
              <a:t>By changing a parameter v, it can allow us to switch the margin and define the outliers. Higher v, narrower boundary, fewer outliers will be detected.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37</a:t>
            </a:fld>
            <a:endParaRPr lang="zh-CN" altLang="en-US"/>
          </a:p>
        </p:txBody>
      </p:sp>
    </p:spTree>
    <p:extLst>
      <p:ext uri="{BB962C8B-B14F-4D97-AF65-F5344CB8AC3E}">
        <p14:creationId xmlns:p14="http://schemas.microsoft.com/office/powerpoint/2010/main" val="782647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the model fails to assign all </a:t>
            </a:r>
            <a:r>
              <a:rPr lang="en-US" altLang="zh-CN" dirty="0" err="1"/>
              <a:t>phototagged</a:t>
            </a:r>
            <a:r>
              <a:rPr lang="en-US" altLang="zh-CN" dirty="0"/>
              <a:t> DA neurons in the same cluster with a TP rate of 62.5%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38</a:t>
            </a:fld>
            <a:endParaRPr lang="zh-CN" altLang="en-US"/>
          </a:p>
        </p:txBody>
      </p:sp>
    </p:spTree>
    <p:extLst>
      <p:ext uri="{BB962C8B-B14F-4D97-AF65-F5344CB8AC3E}">
        <p14:creationId xmlns:p14="http://schemas.microsoft.com/office/powerpoint/2010/main" val="1569232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https://zhuanlan.zhihu.com/p/53840697</a:t>
            </a:r>
          </a:p>
          <a:p>
            <a:endParaRPr lang="en-US" altLang="zh-CN" dirty="0"/>
          </a:p>
          <a:p>
            <a:r>
              <a:rPr lang="en-US" altLang="zh-CN" dirty="0"/>
              <a:t>Intra-cluster: similar</a:t>
            </a:r>
          </a:p>
          <a:p>
            <a:r>
              <a:rPr lang="en-US" altLang="zh-CN" dirty="0"/>
              <a:t>Inter-cluster: dissimilar</a:t>
            </a:r>
            <a:endParaRPr lang="zh-CN" altLang="en-US" dirty="0"/>
          </a:p>
          <a:p>
            <a:r>
              <a:rPr lang="en-US" altLang="zh-CN" dirty="0"/>
              <a:t>Hence by comparing the accuracy as an external validation,  K-means and GMM will be chosen for the </a:t>
            </a:r>
            <a:r>
              <a:rPr lang="en-US" altLang="zh-CN" dirty="0" err="1"/>
              <a:t>subquent</a:t>
            </a:r>
            <a:r>
              <a:rPr lang="en-US" altLang="zh-CN" dirty="0"/>
              <a:t> comparisons.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39</a:t>
            </a:fld>
            <a:endParaRPr lang="zh-CN" altLang="en-US"/>
          </a:p>
        </p:txBody>
      </p:sp>
    </p:spTree>
    <p:extLst>
      <p:ext uri="{BB962C8B-B14F-4D97-AF65-F5344CB8AC3E}">
        <p14:creationId xmlns:p14="http://schemas.microsoft.com/office/powerpoint/2010/main" val="383305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https://zhuanlan.zhihu.com/p/53840697</a:t>
            </a:r>
          </a:p>
          <a:p>
            <a:endParaRPr lang="en-US" altLang="zh-CN" dirty="0"/>
          </a:p>
          <a:p>
            <a:r>
              <a:rPr lang="en-US" altLang="zh-CN" dirty="0"/>
              <a:t>Intra-cluster: similar</a:t>
            </a:r>
          </a:p>
          <a:p>
            <a:r>
              <a:rPr lang="en-US" altLang="zh-CN" dirty="0"/>
              <a:t>Inter-cluster: dissimilar</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02124"/>
                </a:solidFill>
                <a:effectLst/>
                <a:latin typeface="arial" panose="020B0604020202020204" pitchFamily="34" charset="0"/>
              </a:rPr>
              <a:t>To use the internal information of the clustering process the evaluate the goodness of a clustering structure, I measured </a:t>
            </a:r>
            <a:r>
              <a:rPr lang="en-US" altLang="zh-CN" dirty="0"/>
              <a:t>The </a:t>
            </a:r>
            <a:r>
              <a:rPr lang="en-US" altLang="zh-CN" dirty="0" err="1"/>
              <a:t>Calinski-Harabasz</a:t>
            </a:r>
            <a:r>
              <a:rPr lang="en-US" altLang="zh-CN" dirty="0"/>
              <a:t> index from GMM and k-means model. The ratio of the sum of </a:t>
            </a:r>
            <a:r>
              <a:rPr lang="en-US" altLang="zh-CN" b="1" dirty="0"/>
              <a:t>inter</a:t>
            </a:r>
            <a:r>
              <a:rPr lang="en-US" altLang="zh-CN" dirty="0"/>
              <a:t>-clusters variance to </a:t>
            </a:r>
            <a:r>
              <a:rPr lang="en-US" altLang="zh-CN" b="1" dirty="0"/>
              <a:t>within</a:t>
            </a:r>
            <a:r>
              <a:rPr lang="en-US" altLang="zh-CN" dirty="0"/>
              <a:t>-cluster variance for all clusters  </a:t>
            </a:r>
            <a:r>
              <a:rPr lang="en-US" altLang="zh-CN" b="0" i="0" dirty="0">
                <a:solidFill>
                  <a:srgbClr val="202124"/>
                </a:solidFill>
                <a:effectLst/>
                <a:latin typeface="arial" panose="020B0604020202020204" pitchFamily="34" charset="0"/>
              </a:rPr>
              <a:t>Higher the score , the better the performances.</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40</a:t>
            </a:fld>
            <a:endParaRPr lang="zh-CN" altLang="en-US"/>
          </a:p>
        </p:txBody>
      </p:sp>
    </p:spTree>
    <p:extLst>
      <p:ext uri="{BB962C8B-B14F-4D97-AF65-F5344CB8AC3E}">
        <p14:creationId xmlns:p14="http://schemas.microsoft.com/office/powerpoint/2010/main" val="771172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92929"/>
                </a:solidFill>
                <a:effectLst/>
                <a:latin typeface="charter"/>
              </a:rPr>
              <a:t>Here, the x-axis is the predefined number of clusters, and y axis is the </a:t>
            </a:r>
            <a:r>
              <a:rPr lang="en-US" altLang="zh-CN" b="0" i="0" dirty="0" err="1">
                <a:solidFill>
                  <a:srgbClr val="292929"/>
                </a:solidFill>
                <a:effectLst/>
                <a:latin typeface="charter"/>
              </a:rPr>
              <a:t>Calinski-Harabasz</a:t>
            </a:r>
            <a:r>
              <a:rPr lang="en-US" altLang="zh-CN" b="0" i="0" dirty="0">
                <a:solidFill>
                  <a:srgbClr val="292929"/>
                </a:solidFill>
                <a:effectLst/>
                <a:latin typeface="charter"/>
              </a:rPr>
              <a:t> </a:t>
            </a:r>
            <a:r>
              <a:rPr lang="en-US" altLang="zh-CN" b="0" i="0" dirty="0" err="1">
                <a:solidFill>
                  <a:srgbClr val="292929"/>
                </a:solidFill>
                <a:effectLst/>
                <a:latin typeface="charter"/>
              </a:rPr>
              <a:t>idx</a:t>
            </a:r>
            <a:r>
              <a:rPr lang="en-US" altLang="zh-CN" b="0" i="0" dirty="0">
                <a:solidFill>
                  <a:srgbClr val="292929"/>
                </a:solidFill>
                <a:effectLst/>
                <a:latin typeface="charter"/>
              </a:rPr>
              <a:t>. This </a:t>
            </a:r>
            <a:r>
              <a:rPr lang="en-US" altLang="zh-CN" b="0" i="0" dirty="0" err="1">
                <a:solidFill>
                  <a:srgbClr val="292929"/>
                </a:solidFill>
                <a:effectLst/>
                <a:latin typeface="charter"/>
              </a:rPr>
              <a:t>indx</a:t>
            </a:r>
            <a:r>
              <a:rPr lang="en-US" altLang="zh-CN" b="0" i="0" dirty="0">
                <a:solidFill>
                  <a:srgbClr val="292929"/>
                </a:solidFill>
                <a:effectLst/>
                <a:latin typeface="charter"/>
              </a:rPr>
              <a:t> is higher in K-means model regardless of the number of clusters, indicating a better performance. And also in K-means, the number of 2 clusters have the best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92929"/>
                </a:solidFill>
                <a:effectLst/>
                <a:latin typeface="charter"/>
              </a:rPr>
              <a:t>** The </a:t>
            </a:r>
            <a:r>
              <a:rPr lang="en-US" altLang="zh-CN" b="0" i="0" dirty="0" err="1">
                <a:solidFill>
                  <a:srgbClr val="292929"/>
                </a:solidFill>
                <a:effectLst/>
                <a:latin typeface="charter"/>
              </a:rPr>
              <a:t>Calinski-Harabasz</a:t>
            </a:r>
            <a:r>
              <a:rPr lang="en-US" altLang="zh-CN" b="0" i="0" dirty="0">
                <a:solidFill>
                  <a:srgbClr val="292929"/>
                </a:solidFill>
                <a:effectLst/>
                <a:latin typeface="charter"/>
              </a:rPr>
              <a:t> index is generally higher for convex clusters than other concepts of clusters, such as density based clusters like those obtained through DBSCAN.</a:t>
            </a:r>
          </a:p>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42</a:t>
            </a:fld>
            <a:endParaRPr lang="zh-CN" altLang="en-US"/>
          </a:p>
        </p:txBody>
      </p:sp>
    </p:spTree>
    <p:extLst>
      <p:ext uri="{BB962C8B-B14F-4D97-AF65-F5344CB8AC3E}">
        <p14:creationId xmlns:p14="http://schemas.microsoft.com/office/powerpoint/2010/main" val="1560695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https://zhuanlan.zhihu.com/p/53840697</a:t>
            </a:r>
          </a:p>
          <a:p>
            <a:endParaRPr lang="en-US" altLang="zh-CN" dirty="0"/>
          </a:p>
          <a:p>
            <a:r>
              <a:rPr lang="en-US" altLang="zh-CN" dirty="0"/>
              <a:t>Intra-cluster: similar</a:t>
            </a:r>
          </a:p>
          <a:p>
            <a:r>
              <a:rPr lang="en-US" altLang="zh-CN" dirty="0"/>
              <a:t>Inter-cluster: dissimilar</a:t>
            </a:r>
            <a:endParaRPr lang="zh-CN" altLang="en-US" dirty="0"/>
          </a:p>
          <a:p>
            <a:r>
              <a:rPr lang="en-US" altLang="zh-CN" dirty="0"/>
              <a:t>Also, for </a:t>
            </a:r>
            <a:r>
              <a:rPr lang="en-US" altLang="zh-CN" b="0" i="0" dirty="0">
                <a:solidFill>
                  <a:srgbClr val="32517D"/>
                </a:solidFill>
                <a:effectLst/>
                <a:latin typeface="Segoe UI" panose="020B0502040204020203" pitchFamily="34" charset="0"/>
              </a:rPr>
              <a:t>practical applications, the stability of a model is very important.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44</a:t>
            </a:fld>
            <a:endParaRPr lang="zh-CN" altLang="en-US"/>
          </a:p>
        </p:txBody>
      </p:sp>
    </p:spTree>
    <p:extLst>
      <p:ext uri="{BB962C8B-B14F-4D97-AF65-F5344CB8AC3E}">
        <p14:creationId xmlns:p14="http://schemas.microsoft.com/office/powerpoint/2010/main" val="24230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K=2</a:t>
            </a:r>
          </a:p>
          <a:p>
            <a:r>
              <a:rPr lang="en-US" altLang="zh-CN" dirty="0"/>
              <a:t>Therefore, I have tested the stability of this model by calculating the TP and </a:t>
            </a:r>
            <a:r>
              <a:rPr lang="en-US" altLang="zh-CN" dirty="0" err="1"/>
              <a:t>pDA</a:t>
            </a:r>
            <a:r>
              <a:rPr lang="en-US" altLang="zh-CN" dirty="0"/>
              <a:t> with different sample size. Given each sample size,  I randomly selected cells and ran each model for 100 times. As for K-means, these two values are very smooth. In contrast, </a:t>
            </a:r>
            <a:r>
              <a:rPr lang="en-US" altLang="zh-CN" dirty="0" err="1"/>
              <a:t>TPpDA</a:t>
            </a:r>
            <a:r>
              <a:rPr lang="en-US" altLang="zh-CN" dirty="0"/>
              <a:t> changed a lot with different sample size. </a:t>
            </a:r>
            <a:r>
              <a:rPr lang="en-US" altLang="zh-CN" dirty="0" err="1"/>
              <a:t>Threrefore</a:t>
            </a:r>
            <a:r>
              <a:rPr lang="en-US" altLang="zh-CN" dirty="0"/>
              <a:t> K-means is more stable than GMM</a:t>
            </a:r>
          </a:p>
          <a:p>
            <a:endParaRPr lang="en-US" altLang="zh-CN" dirty="0"/>
          </a:p>
          <a:p>
            <a:r>
              <a:rPr lang="en-US" altLang="zh-CN" dirty="0"/>
              <a:t>Each group random selection n = 100.</a:t>
            </a:r>
          </a:p>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45</a:t>
            </a:fld>
            <a:endParaRPr lang="zh-CN" altLang="en-US"/>
          </a:p>
        </p:txBody>
      </p:sp>
    </p:spTree>
    <p:extLst>
      <p:ext uri="{BB962C8B-B14F-4D97-AF65-F5344CB8AC3E}">
        <p14:creationId xmlns:p14="http://schemas.microsoft.com/office/powerpoint/2010/main" val="2361249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a:t>
            </a:r>
            <a:r>
              <a:rPr lang="en-US" altLang="zh-CN" sz="1200" dirty="0"/>
              <a:t>midbrain DA neurons actually have heterogeneous electrophysiological properties.</a:t>
            </a:r>
            <a:r>
              <a:rPr lang="zh-CN" altLang="en-US" sz="1200" dirty="0"/>
              <a:t> </a:t>
            </a:r>
            <a:r>
              <a:rPr lang="en-US" altLang="zh-CN" sz="1200" dirty="0"/>
              <a:t>For example, </a:t>
            </a:r>
            <a:r>
              <a:rPr lang="en-US" altLang="zh-CN" sz="1200" dirty="0" err="1"/>
              <a:t>Lammel</a:t>
            </a:r>
            <a:r>
              <a:rPr lang="en-US" altLang="zh-CN" sz="1200" dirty="0"/>
              <a:t> and his group has identified a </a:t>
            </a:r>
            <a:r>
              <a:rPr lang="en-US" altLang="zh-CN" sz="1800" dirty="0">
                <a:effectLst/>
                <a:latin typeface="Arial" panose="020B0604020202020204" pitchFamily="34" charset="0"/>
                <a:ea typeface="等线" panose="02010600030101010101" pitchFamily="2" charset="-122"/>
              </a:rPr>
              <a:t>an atypical fast-firing subtype of DA neurons, </a:t>
            </a:r>
            <a:r>
              <a:rPr lang="en-US" altLang="zh-CN" sz="1800" dirty="0" err="1">
                <a:effectLst/>
                <a:latin typeface="Arial" panose="020B0604020202020204" pitchFamily="34" charset="0"/>
                <a:ea typeface="等线" panose="02010600030101010101" pitchFamily="2" charset="-122"/>
              </a:rPr>
              <a:t>mesocortical</a:t>
            </a:r>
            <a:r>
              <a:rPr lang="en-US" altLang="zh-CN" sz="1800" dirty="0">
                <a:effectLst/>
                <a:latin typeface="Arial" panose="020B0604020202020204" pitchFamily="34" charset="0"/>
                <a:ea typeface="等线" panose="02010600030101010101" pitchFamily="2" charset="-122"/>
              </a:rPr>
              <a:t> DA VTA neuron, compared to </a:t>
            </a:r>
            <a:r>
              <a:rPr lang="en-US" altLang="zh-CN" sz="1800" dirty="0" err="1">
                <a:effectLst/>
                <a:latin typeface="Arial" panose="020B0604020202020204" pitchFamily="34" charset="0"/>
                <a:ea typeface="等线" panose="02010600030101010101" pitchFamily="2" charset="-122"/>
              </a:rPr>
              <a:t>mesostriatal</a:t>
            </a:r>
            <a:r>
              <a:rPr lang="en-US" altLang="zh-CN" sz="1800" dirty="0">
                <a:effectLst/>
                <a:latin typeface="Arial" panose="020B0604020202020204" pitchFamily="34" charset="0"/>
                <a:ea typeface="等线" panose="02010600030101010101" pitchFamily="2" charset="-122"/>
              </a:rPr>
              <a:t> SN neuron. Also, other electrophysiological properties like action potential duration could vary with projection target. Therefore, n</a:t>
            </a:r>
            <a:r>
              <a:rPr lang="en-US" altLang="zh-CN" dirty="0"/>
              <a:t>o single electrophysiological property can define the DA group.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4</a:t>
            </a:fld>
            <a:endParaRPr lang="zh-CN" altLang="en-US"/>
          </a:p>
        </p:txBody>
      </p:sp>
    </p:spTree>
    <p:extLst>
      <p:ext uri="{BB962C8B-B14F-4D97-AF65-F5344CB8AC3E}">
        <p14:creationId xmlns:p14="http://schemas.microsoft.com/office/powerpoint/2010/main" val="1265786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Collectively, K-means is better than GMM because of its stability and its better performance. </a:t>
            </a:r>
          </a:p>
          <a:p>
            <a:r>
              <a:rPr lang="en-US" altLang="zh-CN" dirty="0"/>
              <a:t>Here</a:t>
            </a:r>
            <a:r>
              <a:rPr lang="zh-CN" altLang="en-US" dirty="0"/>
              <a:t> </a:t>
            </a:r>
            <a:r>
              <a:rPr lang="en-US" altLang="zh-CN" dirty="0"/>
              <a:t>are</a:t>
            </a:r>
            <a:r>
              <a:rPr lang="zh-CN" altLang="en-US" dirty="0"/>
              <a:t> </a:t>
            </a:r>
            <a:r>
              <a:rPr lang="en-US" altLang="zh-CN" dirty="0"/>
              <a:t>the</a:t>
            </a:r>
            <a:r>
              <a:rPr lang="zh-CN" altLang="en-US" dirty="0"/>
              <a:t> </a:t>
            </a:r>
            <a:r>
              <a:rPr lang="en-US" altLang="zh-CN" dirty="0"/>
              <a:t>classification of VTA neurons by the K-means model. The blue is true DA. The green and red are </a:t>
            </a:r>
            <a:r>
              <a:rPr lang="en-US" altLang="zh-CN" dirty="0" err="1"/>
              <a:t>Pda</a:t>
            </a:r>
            <a:r>
              <a:rPr lang="en-US" altLang="zh-CN" dirty="0"/>
              <a:t> and non-</a:t>
            </a:r>
            <a:r>
              <a:rPr lang="en-US" altLang="zh-CN" dirty="0" err="1"/>
              <a:t>Pda</a:t>
            </a:r>
            <a:r>
              <a:rPr lang="en-US" altLang="zh-CN" dirty="0"/>
              <a:t> respectively. After the clustering, </a:t>
            </a:r>
            <a:r>
              <a:rPr lang="en-US" altLang="zh-CN" dirty="0" err="1"/>
              <a:t>tDA</a:t>
            </a:r>
            <a:r>
              <a:rPr lang="en-US" altLang="zh-CN" dirty="0"/>
              <a:t> group and </a:t>
            </a:r>
            <a:r>
              <a:rPr lang="en-US" altLang="zh-CN" dirty="0" err="1"/>
              <a:t>pDA</a:t>
            </a:r>
            <a:r>
              <a:rPr lang="en-US" altLang="zh-CN" dirty="0"/>
              <a:t> cluster have wider waveforms compared to Non-</a:t>
            </a:r>
            <a:r>
              <a:rPr lang="en-US" altLang="zh-CN" dirty="0" err="1"/>
              <a:t>pDA</a:t>
            </a:r>
            <a:r>
              <a:rPr lang="en-US" altLang="zh-CN" dirty="0"/>
              <a:t> cluster. As for the ISIs from </a:t>
            </a:r>
            <a:r>
              <a:rPr lang="en-US" altLang="zh-CN" dirty="0" err="1"/>
              <a:t>representive</a:t>
            </a:r>
            <a:r>
              <a:rPr lang="en-US" altLang="zh-CN" dirty="0"/>
              <a:t> neurons, the firing patterns is more skewed to left. And has higher firing frequency, since the count is high</a:t>
            </a:r>
          </a:p>
        </p:txBody>
      </p:sp>
      <p:sp>
        <p:nvSpPr>
          <p:cNvPr id="4" name="灯片编号占位符 3"/>
          <p:cNvSpPr>
            <a:spLocks noGrp="1"/>
          </p:cNvSpPr>
          <p:nvPr>
            <p:ph type="sldNum" sz="quarter" idx="5"/>
          </p:nvPr>
        </p:nvSpPr>
        <p:spPr/>
        <p:txBody>
          <a:bodyPr/>
          <a:lstStyle/>
          <a:p>
            <a:fld id="{28FCA50C-31E2-42B6-BD9F-74577AE4581F}" type="slidenum">
              <a:rPr lang="zh-CN" altLang="en-US" smtClean="0"/>
              <a:t>46</a:t>
            </a:fld>
            <a:endParaRPr lang="zh-CN" altLang="en-US"/>
          </a:p>
        </p:txBody>
      </p:sp>
    </p:spTree>
    <p:extLst>
      <p:ext uri="{BB962C8B-B14F-4D97-AF65-F5344CB8AC3E}">
        <p14:creationId xmlns:p14="http://schemas.microsoft.com/office/powerpoint/2010/main" val="4095172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11111"/>
                </a:solidFill>
                <a:effectLst/>
                <a:latin typeface="Roboto"/>
              </a:rPr>
              <a:t>Result of the clustering analysis in </a:t>
            </a:r>
            <a:r>
              <a:rPr lang="en-US" altLang="zh-CN" b="0" i="0" dirty="0">
                <a:solidFill>
                  <a:srgbClr val="6A6A6A"/>
                </a:solidFill>
                <a:effectLst/>
                <a:latin typeface="Arial" panose="020B0604020202020204" pitchFamily="34" charset="0"/>
              </a:rPr>
              <a:t>scatter plot with histograms</a:t>
            </a:r>
            <a:r>
              <a:rPr lang="en-US" altLang="zh-CN" b="0" i="0" dirty="0">
                <a:solidFill>
                  <a:srgbClr val="111111"/>
                </a:solidFill>
                <a:effectLst/>
                <a:latin typeface="Roboto"/>
              </a:rPr>
              <a:t>. </a:t>
            </a:r>
            <a:r>
              <a:rPr lang="en-US" altLang="zh-CN" b="0" i="0" dirty="0">
                <a:solidFill>
                  <a:srgbClr val="231F20"/>
                </a:solidFill>
                <a:effectLst/>
                <a:latin typeface="ff6"/>
              </a:rPr>
              <a:t>Each data point represents 1 neuron. Baseline </a:t>
            </a:r>
            <a:r>
              <a:rPr lang="en-US" altLang="zh-CN" b="0" i="0" dirty="0">
                <a:solidFill>
                  <a:srgbClr val="231F20"/>
                </a:solidFill>
                <a:effectLst/>
                <a:latin typeface="ff1"/>
              </a:rPr>
              <a:t>ﬁ</a:t>
            </a:r>
            <a:r>
              <a:rPr lang="en-US" altLang="zh-CN" b="0" i="0" dirty="0">
                <a:solidFill>
                  <a:srgbClr val="231F20"/>
                </a:solidFill>
                <a:effectLst/>
                <a:latin typeface="ff6"/>
              </a:rPr>
              <a:t>ring rate is plotted in the ordinate, spike width and peak-to-trough duration are plotted in the abscissa. We can see that </a:t>
            </a:r>
            <a:r>
              <a:rPr lang="en-US" altLang="zh-CN" b="0" i="0" dirty="0" err="1">
                <a:solidFill>
                  <a:srgbClr val="231F20"/>
                </a:solidFill>
                <a:effectLst/>
                <a:latin typeface="ff6"/>
              </a:rPr>
              <a:t>pDA</a:t>
            </a:r>
            <a:r>
              <a:rPr lang="en-US" altLang="zh-CN" b="0" i="0" dirty="0">
                <a:solidFill>
                  <a:srgbClr val="231F20"/>
                </a:solidFill>
                <a:effectLst/>
                <a:latin typeface="ff6"/>
              </a:rPr>
              <a:t> have lower firing rate and wider spike width. As for the peak-to-trough duration, non-</a:t>
            </a:r>
            <a:r>
              <a:rPr lang="en-US" altLang="zh-CN" b="0" i="0" dirty="0" err="1">
                <a:solidFill>
                  <a:srgbClr val="231F20"/>
                </a:solidFill>
                <a:effectLst/>
                <a:latin typeface="ff6"/>
              </a:rPr>
              <a:t>pDA</a:t>
            </a:r>
            <a:r>
              <a:rPr lang="en-US" altLang="zh-CN" b="0" i="0" dirty="0">
                <a:solidFill>
                  <a:srgbClr val="231F20"/>
                </a:solidFill>
                <a:effectLst/>
                <a:latin typeface="ff6"/>
              </a:rPr>
              <a:t> have narrower peak-to-trough duration. So, it reflects firing rate, spike width and peak-to-trough are important features for clustering. And also, this  is consistent with previous found electrophysiological properties. </a:t>
            </a:r>
          </a:p>
        </p:txBody>
      </p:sp>
      <p:sp>
        <p:nvSpPr>
          <p:cNvPr id="4" name="灯片编号占位符 3"/>
          <p:cNvSpPr>
            <a:spLocks noGrp="1"/>
          </p:cNvSpPr>
          <p:nvPr>
            <p:ph type="sldNum" sz="quarter" idx="5"/>
          </p:nvPr>
        </p:nvSpPr>
        <p:spPr/>
        <p:txBody>
          <a:bodyPr/>
          <a:lstStyle/>
          <a:p>
            <a:fld id="{28FCA50C-31E2-42B6-BD9F-74577AE4581F}" type="slidenum">
              <a:rPr lang="zh-CN" altLang="en-US" smtClean="0"/>
              <a:t>47</a:t>
            </a:fld>
            <a:endParaRPr lang="zh-CN" altLang="en-US"/>
          </a:p>
        </p:txBody>
      </p:sp>
    </p:spTree>
    <p:extLst>
      <p:ext uri="{BB962C8B-B14F-4D97-AF65-F5344CB8AC3E}">
        <p14:creationId xmlns:p14="http://schemas.microsoft.com/office/powerpoint/2010/main" val="3773486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that I was wondering whether such clustering is effective to predict new neurons.  The first strategy I used is to use the centroids in the training dataset from the k-means model. By calculating the Euclidean distance between data points from the testing dataset and centroid in each cluster, each fata point from the testing dataset is assigned to </a:t>
            </a:r>
            <a:r>
              <a:rPr lang="en-US" altLang="zh-CN" dirty="0" err="1"/>
              <a:t>pDA</a:t>
            </a:r>
            <a:r>
              <a:rPr lang="en-US" altLang="zh-CN" dirty="0"/>
              <a:t> or Non-</a:t>
            </a:r>
            <a:r>
              <a:rPr lang="en-US" altLang="zh-CN" dirty="0" err="1"/>
              <a:t>Pda</a:t>
            </a:r>
            <a:r>
              <a:rPr lang="en-US" altLang="zh-CN" dirty="0"/>
              <a:t> group. TP: pDA:75.74. So it can work well. </a:t>
            </a:r>
          </a:p>
          <a:p>
            <a:r>
              <a:rPr lang="en-US" altLang="zh-CN" dirty="0"/>
              <a:t>Another strategy I used is by training a </a:t>
            </a:r>
            <a:r>
              <a:rPr lang="en-US" altLang="zh-CN" dirty="0" err="1"/>
              <a:t>llinear</a:t>
            </a:r>
            <a:r>
              <a:rPr lang="en-US" altLang="zh-CN" dirty="0"/>
              <a:t> SVM classifier on the training dataset by using the labels from K-means model. And</a:t>
            </a:r>
            <a:r>
              <a:rPr lang="zh-CN" altLang="en-US" dirty="0"/>
              <a:t> </a:t>
            </a:r>
            <a:r>
              <a:rPr lang="en-US" altLang="zh-CN" dirty="0"/>
              <a:t>then use this classier to</a:t>
            </a:r>
            <a:r>
              <a:rPr lang="zh-CN" altLang="en-US" dirty="0"/>
              <a:t> </a:t>
            </a:r>
            <a:r>
              <a:rPr lang="en-US" altLang="zh-CN" dirty="0"/>
              <a:t>predict</a:t>
            </a:r>
            <a:r>
              <a:rPr lang="zh-CN" altLang="en-US" dirty="0"/>
              <a:t> </a:t>
            </a:r>
            <a:r>
              <a:rPr lang="en-US" altLang="zh-CN" dirty="0"/>
              <a:t>the</a:t>
            </a:r>
            <a:r>
              <a:rPr lang="zh-CN" altLang="en-US" dirty="0"/>
              <a:t> </a:t>
            </a:r>
            <a:r>
              <a:rPr lang="en-US" altLang="zh-CN" dirty="0"/>
              <a:t>neuron</a:t>
            </a:r>
            <a:r>
              <a:rPr lang="zh-CN" altLang="en-US" dirty="0"/>
              <a:t> </a:t>
            </a:r>
            <a:r>
              <a:rPr lang="en-US" altLang="zh-CN" dirty="0"/>
              <a:t>type. But the TP rate is not as high as that from the first strategy.  Therefore both methods can predict new neurons, and the  first method is more sensitive. </a:t>
            </a:r>
          </a:p>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49</a:t>
            </a:fld>
            <a:endParaRPr lang="zh-CN" altLang="en-US"/>
          </a:p>
        </p:txBody>
      </p:sp>
    </p:spTree>
    <p:extLst>
      <p:ext uri="{BB962C8B-B14F-4D97-AF65-F5344CB8AC3E}">
        <p14:creationId xmlns:p14="http://schemas.microsoft.com/office/powerpoint/2010/main" val="3442699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51</a:t>
            </a:fld>
            <a:endParaRPr lang="zh-CN" altLang="en-US"/>
          </a:p>
        </p:txBody>
      </p:sp>
    </p:spTree>
    <p:extLst>
      <p:ext uri="{BB962C8B-B14F-4D97-AF65-F5344CB8AC3E}">
        <p14:creationId xmlns:p14="http://schemas.microsoft.com/office/powerpoint/2010/main" val="25599359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limitation of my project is that here we only have true-positive data, so unsupervised methods are preferred. But, there are no true negative data. Therefore, in the future, </a:t>
            </a:r>
            <a:r>
              <a:rPr lang="en-US" altLang="zh-CN" dirty="0" err="1"/>
              <a:t>optotagging</a:t>
            </a:r>
            <a:r>
              <a:rPr lang="en-US" altLang="zh-CN" dirty="0"/>
              <a:t> can be applied in other neuron types in the VTA region, so most neurons can be labeled. Finally, we can train a supervised and semi-supervised </a:t>
            </a:r>
            <a:r>
              <a:rPr lang="en-US" altLang="zh-CN" dirty="0" err="1"/>
              <a:t>classifer</a:t>
            </a:r>
            <a:r>
              <a:rPr lang="en-US" altLang="zh-CN" dirty="0"/>
              <a:t>. </a:t>
            </a:r>
          </a:p>
          <a:p>
            <a:r>
              <a:rPr lang="en-US" altLang="zh-CN" dirty="0"/>
              <a:t>Second, to quantify </a:t>
            </a:r>
            <a:r>
              <a:rPr lang="en-US" altLang="zh-CN" sz="1800" b="0" i="0" u="none" strike="noStrike" baseline="0" dirty="0">
                <a:latin typeface="ArialMT"/>
              </a:rPr>
              <a:t>each feature’s contribution to the decoding, we can utilize feature importance estimation. Maybe we can have a better understanding of the electrophysiological properties of the DA neurons. </a:t>
            </a:r>
          </a:p>
          <a:p>
            <a:r>
              <a:rPr lang="en-US" altLang="zh-CN" sz="1800" b="0" i="0" u="none" strike="noStrike" baseline="0" dirty="0">
                <a:latin typeface="ArialMT"/>
              </a:rPr>
              <a:t>Besides, DBSCAN is not optimized here.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52</a:t>
            </a:fld>
            <a:endParaRPr lang="zh-CN" altLang="en-US"/>
          </a:p>
        </p:txBody>
      </p:sp>
    </p:spTree>
    <p:extLst>
      <p:ext uri="{BB962C8B-B14F-4D97-AF65-F5344CB8AC3E}">
        <p14:creationId xmlns:p14="http://schemas.microsoft.com/office/powerpoint/2010/main" val="3019621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55</a:t>
            </a:fld>
            <a:endParaRPr lang="zh-CN" altLang="en-US"/>
          </a:p>
        </p:txBody>
      </p:sp>
    </p:spTree>
    <p:extLst>
      <p:ext uri="{BB962C8B-B14F-4D97-AF65-F5344CB8AC3E}">
        <p14:creationId xmlns:p14="http://schemas.microsoft.com/office/powerpoint/2010/main" val="3920161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F1F1F"/>
                </a:solidFill>
                <a:effectLst/>
                <a:latin typeface="Muli Subset"/>
              </a:rPr>
              <a:t>Then, the advent of </a:t>
            </a:r>
            <a:r>
              <a:rPr lang="en-US" altLang="zh-CN" b="0" i="0" dirty="0" err="1">
                <a:solidFill>
                  <a:srgbClr val="1F1F1F"/>
                </a:solidFill>
                <a:effectLst/>
                <a:latin typeface="Muli Subset"/>
              </a:rPr>
              <a:t>optotagging</a:t>
            </a:r>
            <a:r>
              <a:rPr lang="en-US" altLang="zh-CN" b="0" i="0" dirty="0">
                <a:solidFill>
                  <a:srgbClr val="1F1F1F"/>
                </a:solidFill>
                <a:effectLst/>
                <a:latin typeface="Muli Subset"/>
              </a:rPr>
              <a:t> makes it possible to link extracellular spike measurements to genetically define cell classes. It directly photo-stimulates cells that express a light-sensitive opsin under genetic control. We can use </a:t>
            </a:r>
            <a:r>
              <a:rPr lang="en-US" altLang="zh-CN" sz="1800" dirty="0">
                <a:effectLst/>
                <a:latin typeface="Arial" panose="020B0604020202020204" pitchFamily="34" charset="0"/>
                <a:ea typeface="等线" panose="02010600030101010101" pitchFamily="2" charset="-122"/>
              </a:rPr>
              <a:t>transgenic </a:t>
            </a:r>
            <a:r>
              <a:rPr lang="en-US" altLang="zh-CN" sz="1800" dirty="0" err="1">
                <a:effectLst/>
                <a:latin typeface="Arial" panose="020B0604020202020204" pitchFamily="34" charset="0"/>
                <a:ea typeface="等线" panose="02010600030101010101" pitchFamily="2" charset="-122"/>
              </a:rPr>
              <a:t>Cre</a:t>
            </a:r>
            <a:r>
              <a:rPr lang="en-US" altLang="zh-CN" sz="1800" dirty="0">
                <a:effectLst/>
                <a:latin typeface="Arial" panose="020B0604020202020204" pitchFamily="34" charset="0"/>
                <a:ea typeface="等线" panose="02010600030101010101" pitchFamily="2" charset="-122"/>
              </a:rPr>
              <a:t>-driver mouse lines DAT-</a:t>
            </a:r>
            <a:r>
              <a:rPr lang="en-US" altLang="zh-CN" sz="1800" dirty="0" err="1">
                <a:effectLst/>
                <a:latin typeface="Arial" panose="020B0604020202020204" pitchFamily="34" charset="0"/>
                <a:ea typeface="等线" panose="02010600030101010101" pitchFamily="2" charset="-122"/>
              </a:rPr>
              <a:t>Cre</a:t>
            </a:r>
            <a:r>
              <a:rPr lang="en-US" altLang="zh-CN" sz="1800" dirty="0">
                <a:effectLst/>
                <a:latin typeface="Arial" panose="020B0604020202020204" pitchFamily="34" charset="0"/>
                <a:ea typeface="等线" panose="02010600030101010101" pitchFamily="2" charset="-122"/>
              </a:rPr>
              <a:t> or TH (</a:t>
            </a:r>
            <a:r>
              <a:rPr lang="en-US" altLang="zh-CN" sz="1800" kern="0" dirty="0">
                <a:effectLst/>
                <a:latin typeface="Arial" panose="020B0604020202020204" pitchFamily="34" charset="0"/>
                <a:ea typeface="宋体" panose="02010600030101010101" pitchFamily="2" charset="-122"/>
              </a:rPr>
              <a:t>tyrosine hydroxylase</a:t>
            </a:r>
            <a:r>
              <a:rPr lang="en-US" altLang="zh-CN" sz="1800" dirty="0">
                <a:effectLst/>
                <a:latin typeface="Arial" panose="020B0604020202020204" pitchFamily="34" charset="0"/>
                <a:ea typeface="等线" panose="02010600030101010101" pitchFamily="2" charset="-122"/>
              </a:rPr>
              <a:t>)-</a:t>
            </a:r>
            <a:r>
              <a:rPr lang="en-US" altLang="zh-CN" sz="1800" dirty="0" err="1">
                <a:effectLst/>
                <a:latin typeface="Arial" panose="020B0604020202020204" pitchFamily="34" charset="0"/>
                <a:ea typeface="等线" panose="02010600030101010101" pitchFamily="2" charset="-122"/>
              </a:rPr>
              <a:t>Cre</a:t>
            </a:r>
            <a:r>
              <a:rPr lang="en-US" altLang="zh-CN" sz="1800" dirty="0">
                <a:effectLst/>
                <a:latin typeface="Arial" panose="020B0604020202020204" pitchFamily="34" charset="0"/>
                <a:ea typeface="等线" panose="02010600030101010101" pitchFamily="2" charset="-122"/>
              </a:rPr>
              <a:t> lines to let DA neurons express </a:t>
            </a:r>
            <a:r>
              <a:rPr lang="en-US" altLang="zh-CN" b="0" i="0" dirty="0">
                <a:solidFill>
                  <a:srgbClr val="1F1F1F"/>
                </a:solidFill>
                <a:effectLst/>
                <a:latin typeface="Muli Subset"/>
              </a:rPr>
              <a:t>a light-sensitive opsin. </a:t>
            </a:r>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5</a:t>
            </a:fld>
            <a:endParaRPr lang="zh-CN" altLang="en-US"/>
          </a:p>
        </p:txBody>
      </p:sp>
    </p:spTree>
    <p:extLst>
      <p:ext uri="{BB962C8B-B14F-4D97-AF65-F5344CB8AC3E}">
        <p14:creationId xmlns:p14="http://schemas.microsoft.com/office/powerpoint/2010/main" val="27566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However, </a:t>
            </a:r>
            <a:r>
              <a:rPr lang="en-US" altLang="zh-CN" dirty="0" err="1"/>
              <a:t>Optotagging</a:t>
            </a:r>
            <a:r>
              <a:rPr lang="en-US" altLang="zh-CN" dirty="0"/>
              <a:t> is largely restricted to transgenic systems, which is time consuming. And also, incomplete virus expression (10% of TH-</a:t>
            </a:r>
            <a:r>
              <a:rPr lang="en-US" altLang="zh-CN" dirty="0" err="1"/>
              <a:t>labled</a:t>
            </a:r>
            <a:r>
              <a:rPr lang="en-US" altLang="zh-CN" dirty="0"/>
              <a:t> cells did not express virus) and a limited scope </a:t>
            </a:r>
            <a:r>
              <a:rPr lang="en-US" altLang="zh-CN" dirty="0">
                <a:sym typeface="Wingdings" panose="05000000000000000000" pitchFamily="2" charset="2"/>
              </a:rPr>
              <a:t> low detection ratio. In Cohen’s paper, </a:t>
            </a:r>
            <a:r>
              <a:rPr lang="en-US" altLang="zh-CN" dirty="0"/>
              <a:t>Only 25% recorded neurons are photo-identified DA neurons,</a:t>
            </a:r>
            <a:r>
              <a:rPr lang="en-US" altLang="zh-CN" b="0" i="0" dirty="0">
                <a:solidFill>
                  <a:srgbClr val="32517D"/>
                </a:solidFill>
                <a:effectLst/>
                <a:latin typeface="Segoe UI" panose="020B0502040204020203" pitchFamily="34" charset="0"/>
              </a:rPr>
              <a:t> which are far fewer than the actual value, 70%. </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our dataset, Only 25% recorded neurons are photo-identified DA neurons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8FCA50C-31E2-42B6-BD9F-74577AE4581F}" type="slidenum">
              <a:rPr lang="zh-CN" altLang="en-US" smtClean="0"/>
              <a:t>6</a:t>
            </a:fld>
            <a:endParaRPr lang="zh-CN" altLang="en-US"/>
          </a:p>
        </p:txBody>
      </p:sp>
    </p:spTree>
    <p:extLst>
      <p:ext uri="{BB962C8B-B14F-4D97-AF65-F5344CB8AC3E}">
        <p14:creationId xmlns:p14="http://schemas.microsoft.com/office/powerpoint/2010/main" val="878656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u="none" dirty="0">
                <a:effectLst/>
                <a:latin typeface="Arial" panose="020B0604020202020204" pitchFamily="34" charset="0"/>
                <a:ea typeface="等线" panose="02010600030101010101" pitchFamily="2" charset="-122"/>
              </a:rPr>
              <a:t>Considering the limitations of </a:t>
            </a:r>
            <a:r>
              <a:rPr lang="en-US" altLang="zh-CN" sz="1200" u="none" dirty="0" err="1">
                <a:effectLst/>
                <a:latin typeface="Arial" panose="020B0604020202020204" pitchFamily="34" charset="0"/>
                <a:ea typeface="等线" panose="02010600030101010101" pitchFamily="2" charset="-122"/>
              </a:rPr>
              <a:t>optotagging</a:t>
            </a:r>
            <a:r>
              <a:rPr lang="en-US" altLang="zh-CN" sz="1200" u="none" dirty="0">
                <a:effectLst/>
                <a:latin typeface="Arial" panose="020B0604020202020204" pitchFamily="34" charset="0"/>
                <a:ea typeface="等线" panose="02010600030101010101" pitchFamily="2" charset="-122"/>
              </a:rPr>
              <a:t>, how to improve it?  </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It is of great interest to combine electrophysiological properties with </a:t>
            </a:r>
            <a:r>
              <a:rPr lang="en-US" altLang="zh-CN" sz="1800" kern="100" dirty="0" err="1">
                <a:solidFill>
                  <a:srgbClr val="000000"/>
                </a:solidFill>
                <a:effectLst/>
                <a:latin typeface="Arial" panose="020B0604020202020204" pitchFamily="34" charset="0"/>
                <a:ea typeface="等线" panose="02010600030101010101" pitchFamily="2" charset="-122"/>
                <a:cs typeface="Times New Roman" panose="02020603050405020304" pitchFamily="18" charset="0"/>
              </a:rPr>
              <a:t>optotagging</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(to enhance the sensitivity and maintain the specificity of DA neuron identification).  However, given the heterogeneity of DA neurons in electrophysiological properties, DA neurons are indistinguishable from non-DA neurons by humans. Therefore, a more automated methodology is required. Unsupervised learning can l</a:t>
            </a:r>
            <a:r>
              <a:rPr lang="en-US" altLang="zh-CN" sz="2800" b="0" i="0" dirty="0">
                <a:solidFill>
                  <a:srgbClr val="202122"/>
                </a:solidFill>
                <a:effectLst/>
                <a:latin typeface="Arial" panose="020B0604020202020204" pitchFamily="34" charset="0"/>
              </a:rPr>
              <a:t>earn patterns and group data from unlabeled data.</a:t>
            </a:r>
            <a:r>
              <a:rPr lang="en-US" altLang="zh-CN" sz="1800" b="0" i="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a:t>
            </a:r>
            <a:r>
              <a:rPr lang="en-US" altLang="zh-CN" sz="1800" dirty="0">
                <a:effectLst/>
                <a:latin typeface="Arial" panose="020B0604020202020204" pitchFamily="34" charset="0"/>
                <a:ea typeface="等线" panose="02010600030101010101" pitchFamily="2" charset="-122"/>
              </a:rPr>
              <a:t>Several attempts have been made to apply quantitative methods using unsupervised clustering methods to classify neurons based on their electrophysiology properties. </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The left paper has </a:t>
            </a:r>
            <a:r>
              <a:rPr lang="en-US" altLang="zh-CN" sz="1800" b="0" i="0" u="none" strike="noStrike" baseline="0" dirty="0">
                <a:latin typeface="ArialMT"/>
              </a:rPr>
              <a:t>identified four waveform-based cell classes in primate cortex by using GMM, one unsupervised method. The right preprint has conducted </a:t>
            </a:r>
            <a:r>
              <a:rPr lang="en-US" altLang="zh-CN" sz="1800" b="0" i="0" u="none" strike="noStrike" baseline="0" dirty="0">
                <a:latin typeface="Times-Roman"/>
              </a:rPr>
              <a:t>an unsupervised cluster analysis on DA neurons. </a:t>
            </a:r>
            <a:endParaRPr lang="en-US" altLang="zh-CN" sz="1800" dirty="0">
              <a:effectLst/>
              <a:latin typeface="Arial" panose="020B0604020202020204" pitchFamily="34"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28FCA50C-31E2-42B6-BD9F-74577AE4581F}" type="slidenum">
              <a:rPr lang="zh-CN" altLang="en-US" smtClean="0"/>
              <a:t>7</a:t>
            </a:fld>
            <a:endParaRPr lang="zh-CN" altLang="en-US"/>
          </a:p>
        </p:txBody>
      </p:sp>
    </p:spTree>
    <p:extLst>
      <p:ext uri="{BB962C8B-B14F-4D97-AF65-F5344CB8AC3E}">
        <p14:creationId xmlns:p14="http://schemas.microsoft.com/office/powerpoint/2010/main" val="131441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u="none" dirty="0">
                <a:effectLst/>
                <a:latin typeface="Arial" panose="020B0604020202020204" pitchFamily="34" charset="0"/>
                <a:ea typeface="等线" panose="02010600030101010101" pitchFamily="2" charset="-122"/>
              </a:rPr>
              <a:t>Considering the limitations of </a:t>
            </a:r>
            <a:r>
              <a:rPr lang="en-US" altLang="zh-CN" sz="1200" u="none" dirty="0" err="1">
                <a:effectLst/>
                <a:latin typeface="Arial" panose="020B0604020202020204" pitchFamily="34" charset="0"/>
                <a:ea typeface="等线" panose="02010600030101010101" pitchFamily="2" charset="-122"/>
              </a:rPr>
              <a:t>optotagging</a:t>
            </a:r>
            <a:r>
              <a:rPr lang="en-US" altLang="zh-CN" sz="1200" u="none" dirty="0">
                <a:effectLst/>
                <a:latin typeface="Arial" panose="020B0604020202020204" pitchFamily="34" charset="0"/>
                <a:ea typeface="等线" panose="02010600030101010101" pitchFamily="2" charset="-122"/>
              </a:rPr>
              <a:t>, how to improve it?  </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It is of great interest to combine electrophysiological properties with </a:t>
            </a:r>
            <a:r>
              <a:rPr lang="en-US" altLang="zh-CN" sz="1800" kern="100" dirty="0" err="1">
                <a:solidFill>
                  <a:srgbClr val="000000"/>
                </a:solidFill>
                <a:effectLst/>
                <a:latin typeface="Arial" panose="020B0604020202020204" pitchFamily="34" charset="0"/>
                <a:ea typeface="等线" panose="02010600030101010101" pitchFamily="2" charset="-122"/>
                <a:cs typeface="Times New Roman" panose="02020603050405020304" pitchFamily="18" charset="0"/>
              </a:rPr>
              <a:t>optotagging</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(to enhance the sensitivity and maintain the specificity of DA neuron identification).  However, given the heterogeneity of DA neurons in electrophysiological properties, DA neurons are indistinguishable from non-DA neurons by humans. Therefore, a more automated methodology is required. Unsupervised learning can l</a:t>
            </a:r>
            <a:r>
              <a:rPr lang="en-US" altLang="zh-CN" sz="2800" b="0" i="0" dirty="0">
                <a:solidFill>
                  <a:srgbClr val="202122"/>
                </a:solidFill>
                <a:effectLst/>
                <a:latin typeface="Arial" panose="020B0604020202020204" pitchFamily="34" charset="0"/>
              </a:rPr>
              <a:t>earn patterns and group data from unlabeled data.</a:t>
            </a:r>
            <a:r>
              <a:rPr lang="en-US" altLang="zh-CN" sz="1800" b="0" i="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a:t>
            </a:r>
            <a:r>
              <a:rPr lang="en-US" altLang="zh-CN" sz="1800" dirty="0">
                <a:effectLst/>
                <a:latin typeface="Arial" panose="020B0604020202020204" pitchFamily="34" charset="0"/>
                <a:ea typeface="等线" panose="02010600030101010101" pitchFamily="2" charset="-122"/>
              </a:rPr>
              <a:t>Several attempts have been made to apply quantitative methods using unsupervised clustering methods to classify neurons based on their electrophysiology properties. </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 The left paper has </a:t>
            </a:r>
            <a:r>
              <a:rPr lang="en-US" altLang="zh-CN" sz="1800" b="0" i="0" u="none" strike="noStrike" baseline="0" dirty="0">
                <a:latin typeface="ArialMT"/>
              </a:rPr>
              <a:t>identified four waveform-based cell classes in primate cortex by using GMM, one unsupervised method. The right preprint has conducted </a:t>
            </a:r>
            <a:r>
              <a:rPr lang="en-US" altLang="zh-CN" sz="1800" b="0" i="0" u="none" strike="noStrike" baseline="0" dirty="0">
                <a:latin typeface="Times-Roman"/>
              </a:rPr>
              <a:t>an unsupervised cluster analysis on DA neurons. </a:t>
            </a:r>
            <a:endParaRPr lang="en-US" altLang="zh-CN" sz="1800" dirty="0">
              <a:effectLst/>
              <a:latin typeface="Arial" panose="020B0604020202020204" pitchFamily="34" charset="0"/>
              <a:ea typeface="等线" panose="02010600030101010101" pitchFamily="2" charset="-122"/>
            </a:endParaRPr>
          </a:p>
        </p:txBody>
      </p:sp>
      <p:sp>
        <p:nvSpPr>
          <p:cNvPr id="4" name="灯片编号占位符 3"/>
          <p:cNvSpPr>
            <a:spLocks noGrp="1"/>
          </p:cNvSpPr>
          <p:nvPr>
            <p:ph type="sldNum" sz="quarter" idx="5"/>
          </p:nvPr>
        </p:nvSpPr>
        <p:spPr/>
        <p:txBody>
          <a:bodyPr/>
          <a:lstStyle/>
          <a:p>
            <a:fld id="{28FCA50C-31E2-42B6-BD9F-74577AE4581F}" type="slidenum">
              <a:rPr lang="zh-CN" altLang="en-US" smtClean="0"/>
              <a:t>8</a:t>
            </a:fld>
            <a:endParaRPr lang="zh-CN" altLang="en-US"/>
          </a:p>
        </p:txBody>
      </p:sp>
    </p:spTree>
    <p:extLst>
      <p:ext uri="{BB962C8B-B14F-4D97-AF65-F5344CB8AC3E}">
        <p14:creationId xmlns:p14="http://schemas.microsoft.com/office/powerpoint/2010/main" val="273256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baseline="0" dirty="0">
                <a:latin typeface="Times-Roman"/>
              </a:rPr>
              <a:t>Therefore, I was wondering whether </a:t>
            </a:r>
            <a:r>
              <a:rPr lang="en-US" altLang="zh-CN" sz="1200" dirty="0"/>
              <a:t>unsupervised clustering methods could link electrophysiological properties’ analysis with </a:t>
            </a:r>
            <a:r>
              <a:rPr lang="en-US" altLang="zh-CN" sz="1200" dirty="0" err="1"/>
              <a:t>optotagging</a:t>
            </a:r>
            <a:r>
              <a:rPr lang="en-US" altLang="zh-CN" sz="1200" dirty="0"/>
              <a:t> for unbiased and quantitative large-scale putative DA</a:t>
            </a:r>
            <a:r>
              <a:rPr lang="zh-CN" altLang="en-US" sz="1200" dirty="0"/>
              <a:t> </a:t>
            </a:r>
            <a:r>
              <a:rPr lang="en-US" altLang="zh-CN" sz="1200" dirty="0"/>
              <a:t>neuron identification.</a:t>
            </a:r>
            <a:endParaRPr lang="en-US" altLang="zh-CN" sz="1200" b="0" i="0" u="none" strike="noStrike" baseline="0" dirty="0">
              <a:latin typeface="Times-Roman"/>
            </a:endParaRPr>
          </a:p>
        </p:txBody>
      </p:sp>
      <p:sp>
        <p:nvSpPr>
          <p:cNvPr id="4" name="灯片编号占位符 3"/>
          <p:cNvSpPr>
            <a:spLocks noGrp="1"/>
          </p:cNvSpPr>
          <p:nvPr>
            <p:ph type="sldNum" sz="quarter" idx="5"/>
          </p:nvPr>
        </p:nvSpPr>
        <p:spPr/>
        <p:txBody>
          <a:bodyPr/>
          <a:lstStyle/>
          <a:p>
            <a:fld id="{28FCA50C-31E2-42B6-BD9F-74577AE4581F}" type="slidenum">
              <a:rPr lang="zh-CN" altLang="en-US" smtClean="0"/>
              <a:t>9</a:t>
            </a:fld>
            <a:endParaRPr lang="zh-CN" altLang="en-US"/>
          </a:p>
        </p:txBody>
      </p:sp>
    </p:spTree>
    <p:extLst>
      <p:ext uri="{BB962C8B-B14F-4D97-AF65-F5344CB8AC3E}">
        <p14:creationId xmlns:p14="http://schemas.microsoft.com/office/powerpoint/2010/main" val="2265389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183D1-EF44-4875-AFB9-2B7E04F784A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5AC449E-053E-4579-8987-13D994E394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11C686F-1DD7-4B90-B547-AC5C12867FB7}"/>
              </a:ext>
            </a:extLst>
          </p:cNvPr>
          <p:cNvSpPr>
            <a:spLocks noGrp="1"/>
          </p:cNvSpPr>
          <p:nvPr>
            <p:ph type="dt" sz="half" idx="10"/>
          </p:nvPr>
        </p:nvSpPr>
        <p:spPr/>
        <p:txBody>
          <a:bodyPr/>
          <a:lstStyle/>
          <a:p>
            <a:fld id="{143B4C0F-9565-49FE-A884-170F2E78A342}" type="datetimeFigureOut">
              <a:rPr lang="zh-CN" altLang="en-US" smtClean="0"/>
              <a:t>2021/4/21</a:t>
            </a:fld>
            <a:endParaRPr lang="zh-CN" altLang="en-US"/>
          </a:p>
        </p:txBody>
      </p:sp>
      <p:sp>
        <p:nvSpPr>
          <p:cNvPr id="5" name="页脚占位符 4">
            <a:extLst>
              <a:ext uri="{FF2B5EF4-FFF2-40B4-BE49-F238E27FC236}">
                <a16:creationId xmlns:a16="http://schemas.microsoft.com/office/drawing/2014/main" id="{41198630-9DB9-4F3D-A4D1-C52362BE10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3C76B4-AA71-49EA-AAE4-9787FF2F7C89}"/>
              </a:ext>
            </a:extLst>
          </p:cNvPr>
          <p:cNvSpPr>
            <a:spLocks noGrp="1"/>
          </p:cNvSpPr>
          <p:nvPr>
            <p:ph type="sldNum" sz="quarter" idx="12"/>
          </p:nvPr>
        </p:nvSpPr>
        <p:spPr/>
        <p:txBody>
          <a:body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1061502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8B59D-994C-4ED9-9153-F7FF88C16D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945DC35-EF6F-4BFE-A050-AB2AC3BBA57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9F042C-4C1A-4CC9-A2FA-8DC64C99E991}"/>
              </a:ext>
            </a:extLst>
          </p:cNvPr>
          <p:cNvSpPr>
            <a:spLocks noGrp="1"/>
          </p:cNvSpPr>
          <p:nvPr>
            <p:ph type="dt" sz="half" idx="10"/>
          </p:nvPr>
        </p:nvSpPr>
        <p:spPr/>
        <p:txBody>
          <a:bodyPr/>
          <a:lstStyle/>
          <a:p>
            <a:fld id="{143B4C0F-9565-49FE-A884-170F2E78A342}" type="datetimeFigureOut">
              <a:rPr lang="zh-CN" altLang="en-US" smtClean="0"/>
              <a:t>2021/4/21</a:t>
            </a:fld>
            <a:endParaRPr lang="zh-CN" altLang="en-US"/>
          </a:p>
        </p:txBody>
      </p:sp>
      <p:sp>
        <p:nvSpPr>
          <p:cNvPr id="5" name="页脚占位符 4">
            <a:extLst>
              <a:ext uri="{FF2B5EF4-FFF2-40B4-BE49-F238E27FC236}">
                <a16:creationId xmlns:a16="http://schemas.microsoft.com/office/drawing/2014/main" id="{E556C7EF-AAB4-4F27-A607-281C0F4150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31D480-369D-4293-977F-321EF3568025}"/>
              </a:ext>
            </a:extLst>
          </p:cNvPr>
          <p:cNvSpPr>
            <a:spLocks noGrp="1"/>
          </p:cNvSpPr>
          <p:nvPr>
            <p:ph type="sldNum" sz="quarter" idx="12"/>
          </p:nvPr>
        </p:nvSpPr>
        <p:spPr/>
        <p:txBody>
          <a:body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1194610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A4EA78-08A0-4783-A398-C97C4CE390D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77A659-6C3C-432D-8736-A9F14CEBFCC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4010FB-2814-4ECB-89DE-1EAFA612BA5C}"/>
              </a:ext>
            </a:extLst>
          </p:cNvPr>
          <p:cNvSpPr>
            <a:spLocks noGrp="1"/>
          </p:cNvSpPr>
          <p:nvPr>
            <p:ph type="dt" sz="half" idx="10"/>
          </p:nvPr>
        </p:nvSpPr>
        <p:spPr/>
        <p:txBody>
          <a:bodyPr/>
          <a:lstStyle/>
          <a:p>
            <a:fld id="{143B4C0F-9565-49FE-A884-170F2E78A342}" type="datetimeFigureOut">
              <a:rPr lang="zh-CN" altLang="en-US" smtClean="0"/>
              <a:t>2021/4/21</a:t>
            </a:fld>
            <a:endParaRPr lang="zh-CN" altLang="en-US"/>
          </a:p>
        </p:txBody>
      </p:sp>
      <p:sp>
        <p:nvSpPr>
          <p:cNvPr id="5" name="页脚占位符 4">
            <a:extLst>
              <a:ext uri="{FF2B5EF4-FFF2-40B4-BE49-F238E27FC236}">
                <a16:creationId xmlns:a16="http://schemas.microsoft.com/office/drawing/2014/main" id="{5EE2C94E-267C-4B87-BC64-4D7BBBF5BF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EF7C15-CEF1-4476-BC49-C15970659E19}"/>
              </a:ext>
            </a:extLst>
          </p:cNvPr>
          <p:cNvSpPr>
            <a:spLocks noGrp="1"/>
          </p:cNvSpPr>
          <p:nvPr>
            <p:ph type="sldNum" sz="quarter" idx="12"/>
          </p:nvPr>
        </p:nvSpPr>
        <p:spPr/>
        <p:txBody>
          <a:body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1643359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7EF208-5DD3-4D41-AE8F-FA072F40C088}"/>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ABA2AA80-BF31-41AE-9B50-751E4DEAE24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D3A56C-19E6-44A0-8AAB-1C0607995CCE}"/>
              </a:ext>
            </a:extLst>
          </p:cNvPr>
          <p:cNvSpPr>
            <a:spLocks noGrp="1"/>
          </p:cNvSpPr>
          <p:nvPr>
            <p:ph type="dt" sz="half" idx="10"/>
          </p:nvPr>
        </p:nvSpPr>
        <p:spPr/>
        <p:txBody>
          <a:bodyPr/>
          <a:lstStyle/>
          <a:p>
            <a:fld id="{143B4C0F-9565-49FE-A884-170F2E78A342}" type="datetimeFigureOut">
              <a:rPr lang="zh-CN" altLang="en-US" smtClean="0"/>
              <a:t>2021/4/21</a:t>
            </a:fld>
            <a:endParaRPr lang="zh-CN" altLang="en-US"/>
          </a:p>
        </p:txBody>
      </p:sp>
      <p:sp>
        <p:nvSpPr>
          <p:cNvPr id="5" name="页脚占位符 4">
            <a:extLst>
              <a:ext uri="{FF2B5EF4-FFF2-40B4-BE49-F238E27FC236}">
                <a16:creationId xmlns:a16="http://schemas.microsoft.com/office/drawing/2014/main" id="{4BED90C4-D152-467A-B59E-3AFCDA2039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3A4B05-C19B-4537-8304-9A4D3AFCD6F3}"/>
              </a:ext>
            </a:extLst>
          </p:cNvPr>
          <p:cNvSpPr>
            <a:spLocks noGrp="1"/>
          </p:cNvSpPr>
          <p:nvPr>
            <p:ph type="sldNum" sz="quarter" idx="12"/>
          </p:nvPr>
        </p:nvSpPr>
        <p:spPr/>
        <p:txBody>
          <a:body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152041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098DC-3FB7-4CE6-95EE-C7F8A028757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8ECB5E7-FB76-4EFF-A8C0-5BAA36BAB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EE314AA-5E09-4730-8D62-5062DC1F9ED9}"/>
              </a:ext>
            </a:extLst>
          </p:cNvPr>
          <p:cNvSpPr>
            <a:spLocks noGrp="1"/>
          </p:cNvSpPr>
          <p:nvPr>
            <p:ph type="dt" sz="half" idx="10"/>
          </p:nvPr>
        </p:nvSpPr>
        <p:spPr/>
        <p:txBody>
          <a:bodyPr/>
          <a:lstStyle/>
          <a:p>
            <a:fld id="{143B4C0F-9565-49FE-A884-170F2E78A342}" type="datetimeFigureOut">
              <a:rPr lang="zh-CN" altLang="en-US" smtClean="0"/>
              <a:t>2021/4/21</a:t>
            </a:fld>
            <a:endParaRPr lang="zh-CN" altLang="en-US"/>
          </a:p>
        </p:txBody>
      </p:sp>
      <p:sp>
        <p:nvSpPr>
          <p:cNvPr id="5" name="页脚占位符 4">
            <a:extLst>
              <a:ext uri="{FF2B5EF4-FFF2-40B4-BE49-F238E27FC236}">
                <a16:creationId xmlns:a16="http://schemas.microsoft.com/office/drawing/2014/main" id="{7EEAF009-A20A-40BA-A8E1-65805D63DC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C493E4-1D94-4455-B372-1D4F1F72A36A}"/>
              </a:ext>
            </a:extLst>
          </p:cNvPr>
          <p:cNvSpPr>
            <a:spLocks noGrp="1"/>
          </p:cNvSpPr>
          <p:nvPr>
            <p:ph type="sldNum" sz="quarter" idx="12"/>
          </p:nvPr>
        </p:nvSpPr>
        <p:spPr/>
        <p:txBody>
          <a:body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3552962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9574F-F40D-4551-BDFE-6C4F1A31B20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6A8B9A-1983-4F0E-AADF-FBCF5FD29E9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D41CF6F-DEE9-4A2C-86EB-2B0E61FEF97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9EE0321-5930-48A4-BCAD-DF66D1E41098}"/>
              </a:ext>
            </a:extLst>
          </p:cNvPr>
          <p:cNvSpPr>
            <a:spLocks noGrp="1"/>
          </p:cNvSpPr>
          <p:nvPr>
            <p:ph type="dt" sz="half" idx="10"/>
          </p:nvPr>
        </p:nvSpPr>
        <p:spPr/>
        <p:txBody>
          <a:bodyPr/>
          <a:lstStyle/>
          <a:p>
            <a:fld id="{143B4C0F-9565-49FE-A884-170F2E78A342}" type="datetimeFigureOut">
              <a:rPr lang="zh-CN" altLang="en-US" smtClean="0"/>
              <a:t>2021/4/21</a:t>
            </a:fld>
            <a:endParaRPr lang="zh-CN" altLang="en-US"/>
          </a:p>
        </p:txBody>
      </p:sp>
      <p:sp>
        <p:nvSpPr>
          <p:cNvPr id="6" name="页脚占位符 5">
            <a:extLst>
              <a:ext uri="{FF2B5EF4-FFF2-40B4-BE49-F238E27FC236}">
                <a16:creationId xmlns:a16="http://schemas.microsoft.com/office/drawing/2014/main" id="{934F7572-1602-4577-B34A-FB6B227BA2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9264F6-A1C3-40C4-85FD-A701CC16774A}"/>
              </a:ext>
            </a:extLst>
          </p:cNvPr>
          <p:cNvSpPr>
            <a:spLocks noGrp="1"/>
          </p:cNvSpPr>
          <p:nvPr>
            <p:ph type="sldNum" sz="quarter" idx="12"/>
          </p:nvPr>
        </p:nvSpPr>
        <p:spPr/>
        <p:txBody>
          <a:body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3717907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D758F3-83DA-485D-B09C-496BD6102E7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EEC4C92-1EC5-4A50-9640-DD8BD542A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B618BA7-873E-4B6F-9A19-89534A69F19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92BED00-EABA-4236-BCFB-4D460B22E0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BFD4FB7-5E8B-4BFA-B5FA-C6983223B5A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0DECC69-DF58-41A8-B5AB-8A1856859604}"/>
              </a:ext>
            </a:extLst>
          </p:cNvPr>
          <p:cNvSpPr>
            <a:spLocks noGrp="1"/>
          </p:cNvSpPr>
          <p:nvPr>
            <p:ph type="dt" sz="half" idx="10"/>
          </p:nvPr>
        </p:nvSpPr>
        <p:spPr/>
        <p:txBody>
          <a:bodyPr/>
          <a:lstStyle/>
          <a:p>
            <a:fld id="{143B4C0F-9565-49FE-A884-170F2E78A342}" type="datetimeFigureOut">
              <a:rPr lang="zh-CN" altLang="en-US" smtClean="0"/>
              <a:t>2021/4/21</a:t>
            </a:fld>
            <a:endParaRPr lang="zh-CN" altLang="en-US"/>
          </a:p>
        </p:txBody>
      </p:sp>
      <p:sp>
        <p:nvSpPr>
          <p:cNvPr id="8" name="页脚占位符 7">
            <a:extLst>
              <a:ext uri="{FF2B5EF4-FFF2-40B4-BE49-F238E27FC236}">
                <a16:creationId xmlns:a16="http://schemas.microsoft.com/office/drawing/2014/main" id="{32CE19D1-510F-4AF0-BD99-E8BD6CF3D30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ACB12EE-9D50-4846-9ABC-309C2F91059F}"/>
              </a:ext>
            </a:extLst>
          </p:cNvPr>
          <p:cNvSpPr>
            <a:spLocks noGrp="1"/>
          </p:cNvSpPr>
          <p:nvPr>
            <p:ph type="sldNum" sz="quarter" idx="12"/>
          </p:nvPr>
        </p:nvSpPr>
        <p:spPr/>
        <p:txBody>
          <a:body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12639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4FF99-B096-4343-8A97-38DB35897EA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5DDD116-1A28-4362-8517-FB8BE2A3BD73}"/>
              </a:ext>
            </a:extLst>
          </p:cNvPr>
          <p:cNvSpPr>
            <a:spLocks noGrp="1"/>
          </p:cNvSpPr>
          <p:nvPr>
            <p:ph type="dt" sz="half" idx="10"/>
          </p:nvPr>
        </p:nvSpPr>
        <p:spPr/>
        <p:txBody>
          <a:bodyPr/>
          <a:lstStyle/>
          <a:p>
            <a:fld id="{143B4C0F-9565-49FE-A884-170F2E78A342}" type="datetimeFigureOut">
              <a:rPr lang="zh-CN" altLang="en-US" smtClean="0"/>
              <a:t>2021/4/21</a:t>
            </a:fld>
            <a:endParaRPr lang="zh-CN" altLang="en-US"/>
          </a:p>
        </p:txBody>
      </p:sp>
      <p:sp>
        <p:nvSpPr>
          <p:cNvPr id="4" name="页脚占位符 3">
            <a:extLst>
              <a:ext uri="{FF2B5EF4-FFF2-40B4-BE49-F238E27FC236}">
                <a16:creationId xmlns:a16="http://schemas.microsoft.com/office/drawing/2014/main" id="{0F73740A-1BBF-4466-82AA-E01811645C1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C4E85B0-1D1A-42F8-A778-4CC518392FC0}"/>
              </a:ext>
            </a:extLst>
          </p:cNvPr>
          <p:cNvSpPr>
            <a:spLocks noGrp="1"/>
          </p:cNvSpPr>
          <p:nvPr>
            <p:ph type="sldNum" sz="quarter" idx="12"/>
          </p:nvPr>
        </p:nvSpPr>
        <p:spPr/>
        <p:txBody>
          <a:body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1939873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3D49AC-5F5F-4C24-ADE3-E983D9E2C696}"/>
              </a:ext>
            </a:extLst>
          </p:cNvPr>
          <p:cNvSpPr>
            <a:spLocks noGrp="1"/>
          </p:cNvSpPr>
          <p:nvPr>
            <p:ph type="dt" sz="half" idx="10"/>
          </p:nvPr>
        </p:nvSpPr>
        <p:spPr/>
        <p:txBody>
          <a:bodyPr/>
          <a:lstStyle/>
          <a:p>
            <a:fld id="{143B4C0F-9565-49FE-A884-170F2E78A342}" type="datetimeFigureOut">
              <a:rPr lang="zh-CN" altLang="en-US" smtClean="0"/>
              <a:t>2021/4/21</a:t>
            </a:fld>
            <a:endParaRPr lang="zh-CN" altLang="en-US"/>
          </a:p>
        </p:txBody>
      </p:sp>
      <p:sp>
        <p:nvSpPr>
          <p:cNvPr id="3" name="页脚占位符 2">
            <a:extLst>
              <a:ext uri="{FF2B5EF4-FFF2-40B4-BE49-F238E27FC236}">
                <a16:creationId xmlns:a16="http://schemas.microsoft.com/office/drawing/2014/main" id="{1800566C-FB01-4E42-BD06-2634EBB54CB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3E7CE77-96E9-4D95-B835-EFD4377D7B25}"/>
              </a:ext>
            </a:extLst>
          </p:cNvPr>
          <p:cNvSpPr>
            <a:spLocks noGrp="1"/>
          </p:cNvSpPr>
          <p:nvPr>
            <p:ph type="sldNum" sz="quarter" idx="12"/>
          </p:nvPr>
        </p:nvSpPr>
        <p:spPr/>
        <p:txBody>
          <a:body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457791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D0DD11-2FA1-4346-9BBA-18644140818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A602565-FA93-4934-8D07-FFA6191AFE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549597A-5D19-49E1-A2A5-278C45BD2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CA9EFAD-A92F-4B95-8842-7B5A69D66201}"/>
              </a:ext>
            </a:extLst>
          </p:cNvPr>
          <p:cNvSpPr>
            <a:spLocks noGrp="1"/>
          </p:cNvSpPr>
          <p:nvPr>
            <p:ph type="dt" sz="half" idx="10"/>
          </p:nvPr>
        </p:nvSpPr>
        <p:spPr/>
        <p:txBody>
          <a:bodyPr/>
          <a:lstStyle/>
          <a:p>
            <a:fld id="{143B4C0F-9565-49FE-A884-170F2E78A342}" type="datetimeFigureOut">
              <a:rPr lang="zh-CN" altLang="en-US" smtClean="0"/>
              <a:t>2021/4/21</a:t>
            </a:fld>
            <a:endParaRPr lang="zh-CN" altLang="en-US"/>
          </a:p>
        </p:txBody>
      </p:sp>
      <p:sp>
        <p:nvSpPr>
          <p:cNvPr id="6" name="页脚占位符 5">
            <a:extLst>
              <a:ext uri="{FF2B5EF4-FFF2-40B4-BE49-F238E27FC236}">
                <a16:creationId xmlns:a16="http://schemas.microsoft.com/office/drawing/2014/main" id="{FC262F3C-4906-4241-8911-0990FF020B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72E3D0-12FF-484D-B530-253447E73D6D}"/>
              </a:ext>
            </a:extLst>
          </p:cNvPr>
          <p:cNvSpPr>
            <a:spLocks noGrp="1"/>
          </p:cNvSpPr>
          <p:nvPr>
            <p:ph type="sldNum" sz="quarter" idx="12"/>
          </p:nvPr>
        </p:nvSpPr>
        <p:spPr/>
        <p:txBody>
          <a:body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3264048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067191-E28F-40DB-B765-AE7F5F6DCC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0F93643-2A06-4A95-9212-001D5E3803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F9D97B7-71D1-452C-9261-29F0458058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87A798-790D-4C37-B28E-578A0DD908A4}"/>
              </a:ext>
            </a:extLst>
          </p:cNvPr>
          <p:cNvSpPr>
            <a:spLocks noGrp="1"/>
          </p:cNvSpPr>
          <p:nvPr>
            <p:ph type="dt" sz="half" idx="10"/>
          </p:nvPr>
        </p:nvSpPr>
        <p:spPr/>
        <p:txBody>
          <a:bodyPr/>
          <a:lstStyle/>
          <a:p>
            <a:fld id="{143B4C0F-9565-49FE-A884-170F2E78A342}" type="datetimeFigureOut">
              <a:rPr lang="zh-CN" altLang="en-US" smtClean="0"/>
              <a:t>2021/4/21</a:t>
            </a:fld>
            <a:endParaRPr lang="zh-CN" altLang="en-US"/>
          </a:p>
        </p:txBody>
      </p:sp>
      <p:sp>
        <p:nvSpPr>
          <p:cNvPr id="6" name="页脚占位符 5">
            <a:extLst>
              <a:ext uri="{FF2B5EF4-FFF2-40B4-BE49-F238E27FC236}">
                <a16:creationId xmlns:a16="http://schemas.microsoft.com/office/drawing/2014/main" id="{A443CD9B-2858-428C-9581-5692A7F448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A03143-3BE3-45F8-A757-E1F9D201DC15}"/>
              </a:ext>
            </a:extLst>
          </p:cNvPr>
          <p:cNvSpPr>
            <a:spLocks noGrp="1"/>
          </p:cNvSpPr>
          <p:nvPr>
            <p:ph type="sldNum" sz="quarter" idx="12"/>
          </p:nvPr>
        </p:nvSpPr>
        <p:spPr/>
        <p:txBody>
          <a:body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984437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52D7F4E-6709-434B-B2AC-2DD76CEC17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361EDF8-13E8-46C0-A2A1-1AE2DB5C7D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384F53-BDDD-45BA-8E19-346E2EA4D6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3B4C0F-9565-49FE-A884-170F2E78A342}" type="datetimeFigureOut">
              <a:rPr lang="zh-CN" altLang="en-US" smtClean="0"/>
              <a:t>2021/4/21</a:t>
            </a:fld>
            <a:endParaRPr lang="zh-CN" altLang="en-US"/>
          </a:p>
        </p:txBody>
      </p:sp>
      <p:sp>
        <p:nvSpPr>
          <p:cNvPr id="5" name="页脚占位符 4">
            <a:extLst>
              <a:ext uri="{FF2B5EF4-FFF2-40B4-BE49-F238E27FC236}">
                <a16:creationId xmlns:a16="http://schemas.microsoft.com/office/drawing/2014/main" id="{726BA398-B1EE-4998-B8CC-9E4421E62D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5BF4AF9-7A11-47AF-942B-C2D7BFE6C9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B49330-0B0B-4D8A-A3BE-3936B35C4FEB}" type="slidenum">
              <a:rPr lang="zh-CN" altLang="en-US" smtClean="0"/>
              <a:t>‹#›</a:t>
            </a:fld>
            <a:endParaRPr lang="zh-CN" altLang="en-US"/>
          </a:p>
        </p:txBody>
      </p:sp>
    </p:spTree>
    <p:extLst>
      <p:ext uri="{BB962C8B-B14F-4D97-AF65-F5344CB8AC3E}">
        <p14:creationId xmlns:p14="http://schemas.microsoft.com/office/powerpoint/2010/main" val="2930975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tif"/><Relationship Id="rId7" Type="http://schemas.openxmlformats.org/officeDocument/2006/relationships/diagramColors" Target="../diagrams/colors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4.png"/><Relationship Id="rId4" Type="http://schemas.openxmlformats.org/officeDocument/2006/relationships/diagramData" Target="../diagrams/data2.xml"/><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8" Type="http://schemas.openxmlformats.org/officeDocument/2006/relationships/image" Target="../media/image25.t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1.ti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tif"/><Relationship Id="rId5" Type="http://schemas.openxmlformats.org/officeDocument/2006/relationships/image" Target="../media/image35.tif"/><Relationship Id="rId4" Type="http://schemas.openxmlformats.org/officeDocument/2006/relationships/image" Target="../media/image34.t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6.tif"/><Relationship Id="rId5" Type="http://schemas.openxmlformats.org/officeDocument/2006/relationships/image" Target="../media/image35.tif"/><Relationship Id="rId4" Type="http://schemas.openxmlformats.org/officeDocument/2006/relationships/image" Target="../media/image34.tif"/></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6.tif"/><Relationship Id="rId5" Type="http://schemas.openxmlformats.org/officeDocument/2006/relationships/image" Target="../media/image35.tif"/><Relationship Id="rId4" Type="http://schemas.openxmlformats.org/officeDocument/2006/relationships/image" Target="../media/image34.tif"/></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6.tif"/><Relationship Id="rId5" Type="http://schemas.openxmlformats.org/officeDocument/2006/relationships/image" Target="../media/image35.tif"/><Relationship Id="rId4" Type="http://schemas.openxmlformats.org/officeDocument/2006/relationships/image" Target="../media/image34.tif"/></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tif"/><Relationship Id="rId5" Type="http://schemas.openxmlformats.org/officeDocument/2006/relationships/image" Target="../media/image35.tif"/><Relationship Id="rId4" Type="http://schemas.openxmlformats.org/officeDocument/2006/relationships/image" Target="../media/image34.tif"/></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t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ti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6.tif"/><Relationship Id="rId5" Type="http://schemas.openxmlformats.org/officeDocument/2006/relationships/image" Target="../media/image55.tif"/><Relationship Id="rId4" Type="http://schemas.openxmlformats.org/officeDocument/2006/relationships/image" Target="../media/image54.tif"/></Relationships>
</file>

<file path=ppt/slides/_rels/slide47.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tif"/></Relationships>
</file>

<file path=ppt/slides/_rels/slide48.xml.rels><?xml version="1.0" encoding="UTF-8" standalone="yes"?>
<Relationships xmlns="http://schemas.openxmlformats.org/package/2006/relationships"><Relationship Id="rId2" Type="http://schemas.openxmlformats.org/officeDocument/2006/relationships/image" Target="../media/image58.t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t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t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D0BA0C32-14BC-4A5A-9120-24B9CBF34DFF}"/>
              </a:ext>
            </a:extLst>
          </p:cNvPr>
          <p:cNvPicPr>
            <a:picLocks noChangeAspect="1"/>
          </p:cNvPicPr>
          <p:nvPr/>
        </p:nvPicPr>
        <p:blipFill rotWithShape="1">
          <a:blip r:embed="rId3"/>
          <a:srcRect l="8444" r="-1" b="-1"/>
          <a:stretch/>
        </p:blipFill>
        <p:spPr>
          <a:xfrm>
            <a:off x="-294873" y="-386954"/>
            <a:ext cx="13124579" cy="7382566"/>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4EB1CB0-810E-4FAD-8304-27CB8ED7D21D}"/>
              </a:ext>
            </a:extLst>
          </p:cNvPr>
          <p:cNvSpPr>
            <a:spLocks noGrp="1"/>
          </p:cNvSpPr>
          <p:nvPr>
            <p:ph type="ctrTitle"/>
          </p:nvPr>
        </p:nvSpPr>
        <p:spPr>
          <a:xfrm>
            <a:off x="1100051" y="198628"/>
            <a:ext cx="10058400" cy="3574778"/>
          </a:xfrm>
          <a:effectLst>
            <a:outerShdw blurRad="50800" dist="38100" dir="2700000" algn="tl" rotWithShape="0">
              <a:prstClr val="black">
                <a:alpha val="40000"/>
              </a:prstClr>
            </a:outerShdw>
          </a:effectLst>
        </p:spPr>
        <p:txBody>
          <a:bodyPr>
            <a:normAutofit/>
          </a:bodyPr>
          <a:lstStyle/>
          <a:p>
            <a:r>
              <a:rPr lang="en-US" altLang="zh-CN" sz="4400" dirty="0">
                <a:solidFill>
                  <a:srgbClr val="FFFFFF"/>
                </a:solidFill>
              </a:rPr>
              <a:t>Unsupervised clustering for putative dopamine neuron identification from tetrode recordings in behaving mice</a:t>
            </a:r>
            <a:endParaRPr lang="zh-CN" altLang="en-US" sz="4400" dirty="0">
              <a:solidFill>
                <a:srgbClr val="FFFFFF"/>
              </a:solidFill>
            </a:endParaRPr>
          </a:p>
        </p:txBody>
      </p:sp>
      <p:sp>
        <p:nvSpPr>
          <p:cNvPr id="3" name="副标题 2">
            <a:extLst>
              <a:ext uri="{FF2B5EF4-FFF2-40B4-BE49-F238E27FC236}">
                <a16:creationId xmlns:a16="http://schemas.microsoft.com/office/drawing/2014/main" id="{09B629CB-EF81-43E9-BD20-5F7B59AE7BC1}"/>
              </a:ext>
            </a:extLst>
          </p:cNvPr>
          <p:cNvSpPr>
            <a:spLocks noGrp="1"/>
          </p:cNvSpPr>
          <p:nvPr>
            <p:ph type="subTitle" idx="1"/>
          </p:nvPr>
        </p:nvSpPr>
        <p:spPr>
          <a:xfrm>
            <a:off x="1100051" y="4072043"/>
            <a:ext cx="10058400" cy="2923569"/>
          </a:xfrm>
          <a:effectLst>
            <a:outerShdw blurRad="50800" dist="38100" dir="2700000" algn="tl" rotWithShape="0">
              <a:prstClr val="black">
                <a:alpha val="40000"/>
              </a:prstClr>
            </a:outerShdw>
          </a:effectLst>
        </p:spPr>
        <p:txBody>
          <a:bodyPr>
            <a:normAutofit/>
          </a:bodyPr>
          <a:lstStyle/>
          <a:p>
            <a:r>
              <a:rPr lang="en-US" altLang="zh-CN" dirty="0">
                <a:solidFill>
                  <a:srgbClr val="B6C4D4"/>
                </a:solidFill>
              </a:rPr>
              <a:t>Hanbing Shen</a:t>
            </a:r>
          </a:p>
          <a:p>
            <a:r>
              <a:rPr lang="en-US" altLang="zh-CN" dirty="0">
                <a:solidFill>
                  <a:srgbClr val="B6C4D4"/>
                </a:solidFill>
              </a:rPr>
              <a:t>Supervisor: Prof. Uchida </a:t>
            </a:r>
            <a:r>
              <a:rPr lang="en-US" altLang="zh-CN" dirty="0" err="1">
                <a:solidFill>
                  <a:srgbClr val="B6C4D4"/>
                </a:solidFill>
              </a:rPr>
              <a:t>Naoshige</a:t>
            </a:r>
            <a:r>
              <a:rPr lang="en-US" altLang="zh-CN" dirty="0">
                <a:solidFill>
                  <a:srgbClr val="B6C4D4"/>
                </a:solidFill>
              </a:rPr>
              <a:t>,</a:t>
            </a:r>
            <a:r>
              <a:rPr lang="zh-CN" altLang="en-US" dirty="0">
                <a:solidFill>
                  <a:srgbClr val="B6C4D4"/>
                </a:solidFill>
              </a:rPr>
              <a:t> </a:t>
            </a:r>
            <a:r>
              <a:rPr lang="en-US" altLang="zh-CN" dirty="0">
                <a:solidFill>
                  <a:srgbClr val="B6C4D4"/>
                </a:solidFill>
              </a:rPr>
              <a:t>Harvard University</a:t>
            </a:r>
          </a:p>
          <a:p>
            <a:endParaRPr lang="en-US" altLang="zh-CN" dirty="0">
              <a:solidFill>
                <a:srgbClr val="B6C4D4"/>
              </a:solidFill>
            </a:endParaRPr>
          </a:p>
          <a:p>
            <a:endParaRPr lang="en-US" altLang="zh-CN" dirty="0">
              <a:solidFill>
                <a:srgbClr val="B6C4D4"/>
              </a:solidFill>
            </a:endParaRPr>
          </a:p>
          <a:p>
            <a:endParaRPr lang="en-US" altLang="zh-CN" dirty="0">
              <a:solidFill>
                <a:srgbClr val="B6C4D4"/>
              </a:solidFill>
            </a:endParaRPr>
          </a:p>
          <a:p>
            <a:r>
              <a:rPr lang="en-US" altLang="zh-CN" sz="1800" dirty="0">
                <a:solidFill>
                  <a:srgbClr val="B6C4D4"/>
                </a:solidFill>
              </a:rPr>
              <a:t>28</a:t>
            </a:r>
            <a:r>
              <a:rPr lang="en-US" altLang="zh-CN" sz="1800" baseline="30000" dirty="0">
                <a:solidFill>
                  <a:srgbClr val="B6C4D4"/>
                </a:solidFill>
              </a:rPr>
              <a:t>th</a:t>
            </a:r>
            <a:r>
              <a:rPr lang="en-US" altLang="zh-CN" sz="1800" dirty="0">
                <a:solidFill>
                  <a:srgbClr val="B6C4D4"/>
                </a:solidFill>
              </a:rPr>
              <a:t> April, 2021</a:t>
            </a:r>
          </a:p>
          <a:p>
            <a:endParaRPr lang="en-US" altLang="zh-CN" dirty="0">
              <a:solidFill>
                <a:srgbClr val="B6C4D4"/>
              </a:solidFill>
            </a:endParaRPr>
          </a:p>
          <a:p>
            <a:endParaRPr lang="zh-CN" altLang="en-US" dirty="0">
              <a:solidFill>
                <a:srgbClr val="B6C4D4"/>
              </a:solidFill>
            </a:endParaRPr>
          </a:p>
        </p:txBody>
      </p:sp>
    </p:spTree>
    <p:extLst>
      <p:ext uri="{BB962C8B-B14F-4D97-AF65-F5344CB8AC3E}">
        <p14:creationId xmlns:p14="http://schemas.microsoft.com/office/powerpoint/2010/main" val="83838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39">
            <a:extLst>
              <a:ext uri="{FF2B5EF4-FFF2-40B4-BE49-F238E27FC236}">
                <a16:creationId xmlns:a16="http://schemas.microsoft.com/office/drawing/2014/main" id="{0ED09D00-624A-413F-A888-87FB5C64C752}"/>
              </a:ext>
            </a:extLst>
          </p:cNvPr>
          <p:cNvSpPr>
            <a:spLocks noGrp="1"/>
          </p:cNvSpPr>
          <p:nvPr>
            <p:ph type="title"/>
          </p:nvPr>
        </p:nvSpPr>
        <p:spPr/>
        <p:txBody>
          <a:bodyPr/>
          <a:lstStyle/>
          <a:p>
            <a:r>
              <a:rPr lang="en-US" altLang="zh-CN" dirty="0"/>
              <a:t>Introduction</a:t>
            </a:r>
            <a:endParaRPr lang="zh-CN" altLang="en-US" dirty="0"/>
          </a:p>
        </p:txBody>
      </p:sp>
      <p:pic>
        <p:nvPicPr>
          <p:cNvPr id="41" name="图片 40">
            <a:extLst>
              <a:ext uri="{FF2B5EF4-FFF2-40B4-BE49-F238E27FC236}">
                <a16:creationId xmlns:a16="http://schemas.microsoft.com/office/drawing/2014/main" id="{FBEC4BF1-AF1B-4ECA-822B-2416E1E43B2D}"/>
              </a:ext>
            </a:extLst>
          </p:cNvPr>
          <p:cNvPicPr>
            <a:picLocks noChangeAspect="1"/>
          </p:cNvPicPr>
          <p:nvPr/>
        </p:nvPicPr>
        <p:blipFill rotWithShape="1">
          <a:blip r:embed="rId3"/>
          <a:srcRect l="25397" t="21481" b="6667"/>
          <a:stretch/>
        </p:blipFill>
        <p:spPr>
          <a:xfrm>
            <a:off x="6639001" y="365125"/>
            <a:ext cx="4356100" cy="5993499"/>
          </a:xfrm>
          <a:prstGeom prst="rect">
            <a:avLst/>
          </a:prstGeom>
        </p:spPr>
      </p:pic>
      <p:sp>
        <p:nvSpPr>
          <p:cNvPr id="43" name="内容占位符 42">
            <a:extLst>
              <a:ext uri="{FF2B5EF4-FFF2-40B4-BE49-F238E27FC236}">
                <a16:creationId xmlns:a16="http://schemas.microsoft.com/office/drawing/2014/main" id="{FE48325A-ABA3-4A54-95AD-82B8362E03EC}"/>
              </a:ext>
            </a:extLst>
          </p:cNvPr>
          <p:cNvSpPr>
            <a:spLocks noGrp="1"/>
          </p:cNvSpPr>
          <p:nvPr>
            <p:ph idx="1"/>
          </p:nvPr>
        </p:nvSpPr>
        <p:spPr/>
        <p:txBody>
          <a:bodyPr/>
          <a:lstStyle/>
          <a:p>
            <a:endParaRPr lang="zh-CN" altLang="en-US"/>
          </a:p>
        </p:txBody>
      </p:sp>
      <p:pic>
        <p:nvPicPr>
          <p:cNvPr id="44" name="内容占位符 6" descr="图示&#10;&#10;描述已自动生成">
            <a:extLst>
              <a:ext uri="{FF2B5EF4-FFF2-40B4-BE49-F238E27FC236}">
                <a16:creationId xmlns:a16="http://schemas.microsoft.com/office/drawing/2014/main" id="{ECC42D5B-0F0F-49BC-B686-355976340435}"/>
              </a:ext>
            </a:extLst>
          </p:cNvPr>
          <p:cNvPicPr>
            <a:picLocks noChangeAspect="1"/>
          </p:cNvPicPr>
          <p:nvPr/>
        </p:nvPicPr>
        <p:blipFill rotWithShape="1">
          <a:blip r:embed="rId4">
            <a:extLst>
              <a:ext uri="{28A0092B-C50C-407E-A947-70E740481C1C}">
                <a14:useLocalDpi xmlns:a14="http://schemas.microsoft.com/office/drawing/2010/main" val="0"/>
              </a:ext>
            </a:extLst>
          </a:blip>
          <a:srcRect l="6002" r="14882" b="25241"/>
          <a:stretch/>
        </p:blipFill>
        <p:spPr>
          <a:xfrm>
            <a:off x="838200" y="1690688"/>
            <a:ext cx="5800801" cy="3836938"/>
          </a:xfrm>
          <a:prstGeom prst="rect">
            <a:avLst/>
          </a:prstGeom>
        </p:spPr>
      </p:pic>
      <p:sp>
        <p:nvSpPr>
          <p:cNvPr id="47" name="文本框 46">
            <a:extLst>
              <a:ext uri="{FF2B5EF4-FFF2-40B4-BE49-F238E27FC236}">
                <a16:creationId xmlns:a16="http://schemas.microsoft.com/office/drawing/2014/main" id="{33DF5452-11BD-4B0C-ACE9-1EB2B15FC102}"/>
              </a:ext>
            </a:extLst>
          </p:cNvPr>
          <p:cNvSpPr txBox="1"/>
          <p:nvPr/>
        </p:nvSpPr>
        <p:spPr>
          <a:xfrm>
            <a:off x="838200" y="6300000"/>
            <a:ext cx="6096000" cy="369332"/>
          </a:xfrm>
          <a:prstGeom prst="rect">
            <a:avLst/>
          </a:prstGeom>
          <a:noFill/>
        </p:spPr>
        <p:txBody>
          <a:bodyPr wrap="square">
            <a:spAutoFit/>
          </a:bodyPr>
          <a:lstStyle/>
          <a:p>
            <a:r>
              <a:rPr lang="en-US" altLang="zh-CN" dirty="0"/>
              <a:t>Data source: </a:t>
            </a:r>
            <a:r>
              <a:rPr lang="en-US" altLang="zh-CN" dirty="0" err="1"/>
              <a:t>HyungGoo</a:t>
            </a:r>
            <a:r>
              <a:rPr lang="en-US" altLang="zh-CN" dirty="0"/>
              <a:t> Kim</a:t>
            </a:r>
            <a:endParaRPr lang="zh-CN" altLang="en-US" dirty="0"/>
          </a:p>
        </p:txBody>
      </p:sp>
    </p:spTree>
    <p:extLst>
      <p:ext uri="{BB962C8B-B14F-4D97-AF65-F5344CB8AC3E}">
        <p14:creationId xmlns:p14="http://schemas.microsoft.com/office/powerpoint/2010/main" val="1410555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5C2462-C225-40D8-876D-08A265B747C6}"/>
              </a:ext>
            </a:extLst>
          </p:cNvPr>
          <p:cNvSpPr>
            <a:spLocks noGrp="1"/>
          </p:cNvSpPr>
          <p:nvPr>
            <p:ph type="title"/>
          </p:nvPr>
        </p:nvSpPr>
        <p:spPr/>
        <p:txBody>
          <a:bodyPr/>
          <a:lstStyle/>
          <a:p>
            <a:r>
              <a:rPr lang="en-US" altLang="zh-CN" dirty="0"/>
              <a:t>Introduction</a:t>
            </a:r>
            <a:endParaRPr lang="zh-CN" altLang="en-US" dirty="0"/>
          </a:p>
        </p:txBody>
      </p:sp>
      <p:pic>
        <p:nvPicPr>
          <p:cNvPr id="7" name="内容占位符 6" descr="图示&#10;&#10;描述已自动生成">
            <a:extLst>
              <a:ext uri="{FF2B5EF4-FFF2-40B4-BE49-F238E27FC236}">
                <a16:creationId xmlns:a16="http://schemas.microsoft.com/office/drawing/2014/main" id="{EEE7FFC2-216F-460B-B77E-D921387B18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002" r="14882" b="25241"/>
          <a:stretch/>
        </p:blipFill>
        <p:spPr>
          <a:xfrm>
            <a:off x="838200" y="1690688"/>
            <a:ext cx="5800801" cy="3836938"/>
          </a:xfrm>
        </p:spPr>
      </p:pic>
      <p:pic>
        <p:nvPicPr>
          <p:cNvPr id="37" name="图片 36">
            <a:extLst>
              <a:ext uri="{FF2B5EF4-FFF2-40B4-BE49-F238E27FC236}">
                <a16:creationId xmlns:a16="http://schemas.microsoft.com/office/drawing/2014/main" id="{184116C3-0367-4943-A6B6-B37931710FF6}"/>
              </a:ext>
            </a:extLst>
          </p:cNvPr>
          <p:cNvPicPr>
            <a:picLocks noChangeAspect="1"/>
          </p:cNvPicPr>
          <p:nvPr/>
        </p:nvPicPr>
        <p:blipFill rotWithShape="1">
          <a:blip r:embed="rId3"/>
          <a:srcRect l="25397" t="21481" b="6667"/>
          <a:stretch/>
        </p:blipFill>
        <p:spPr>
          <a:xfrm>
            <a:off x="6639001" y="365125"/>
            <a:ext cx="4356100" cy="5993499"/>
          </a:xfrm>
          <a:prstGeom prst="rect">
            <a:avLst/>
          </a:prstGeom>
        </p:spPr>
      </p:pic>
      <p:sp>
        <p:nvSpPr>
          <p:cNvPr id="3" name="矩形 2">
            <a:extLst>
              <a:ext uri="{FF2B5EF4-FFF2-40B4-BE49-F238E27FC236}">
                <a16:creationId xmlns:a16="http://schemas.microsoft.com/office/drawing/2014/main" id="{DE5CC9EA-211B-400B-BFCA-BA44119C2A69}"/>
              </a:ext>
            </a:extLst>
          </p:cNvPr>
          <p:cNvSpPr/>
          <p:nvPr/>
        </p:nvSpPr>
        <p:spPr>
          <a:xfrm>
            <a:off x="-244399" y="-556261"/>
            <a:ext cx="6883400" cy="7632700"/>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7CFEECE6-228C-49B1-B858-F4925EE20D0E}"/>
              </a:ext>
            </a:extLst>
          </p:cNvPr>
          <p:cNvSpPr/>
          <p:nvPr/>
        </p:nvSpPr>
        <p:spPr>
          <a:xfrm>
            <a:off x="6515100" y="-12989"/>
            <a:ext cx="6883400" cy="1817686"/>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9505984-B29C-4D11-A105-FBBAB0AF6057}"/>
              </a:ext>
            </a:extLst>
          </p:cNvPr>
          <p:cNvSpPr/>
          <p:nvPr/>
        </p:nvSpPr>
        <p:spPr>
          <a:xfrm>
            <a:off x="6515100" y="2499652"/>
            <a:ext cx="6883400" cy="4576787"/>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2AD7013-5A67-4ED6-A849-D8271FA6B47A}"/>
              </a:ext>
            </a:extLst>
          </p:cNvPr>
          <p:cNvSpPr/>
          <p:nvPr/>
        </p:nvSpPr>
        <p:spPr>
          <a:xfrm>
            <a:off x="10995101" y="1690687"/>
            <a:ext cx="5968999" cy="933425"/>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CFB2901-F430-43E0-A3F6-0D767156F9F5}"/>
              </a:ext>
            </a:extLst>
          </p:cNvPr>
          <p:cNvSpPr txBox="1"/>
          <p:nvPr/>
        </p:nvSpPr>
        <p:spPr>
          <a:xfrm>
            <a:off x="838200" y="6300000"/>
            <a:ext cx="6096000" cy="369332"/>
          </a:xfrm>
          <a:prstGeom prst="rect">
            <a:avLst/>
          </a:prstGeom>
          <a:noFill/>
        </p:spPr>
        <p:txBody>
          <a:bodyPr wrap="square">
            <a:spAutoFit/>
          </a:bodyPr>
          <a:lstStyle/>
          <a:p>
            <a:r>
              <a:rPr lang="en-US" altLang="zh-CN" dirty="0"/>
              <a:t>Data source: </a:t>
            </a:r>
            <a:r>
              <a:rPr lang="en-US" altLang="zh-CN" dirty="0" err="1"/>
              <a:t>HyungGoo</a:t>
            </a:r>
            <a:r>
              <a:rPr lang="en-US" altLang="zh-CN" dirty="0"/>
              <a:t> Kim</a:t>
            </a:r>
            <a:endParaRPr lang="zh-CN" altLang="en-US" dirty="0"/>
          </a:p>
        </p:txBody>
      </p:sp>
    </p:spTree>
    <p:extLst>
      <p:ext uri="{BB962C8B-B14F-4D97-AF65-F5344CB8AC3E}">
        <p14:creationId xmlns:p14="http://schemas.microsoft.com/office/powerpoint/2010/main" val="1486491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2FD60-8275-4277-8D86-95FF65FC1C7C}"/>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D8D678B4-6F0E-4AA8-A319-8A783C593493}"/>
              </a:ext>
            </a:extLst>
          </p:cNvPr>
          <p:cNvPicPr>
            <a:picLocks noGrp="1" noChangeAspect="1"/>
          </p:cNvPicPr>
          <p:nvPr>
            <p:ph idx="1"/>
          </p:nvPr>
        </p:nvPicPr>
        <p:blipFill>
          <a:blip r:embed="rId2"/>
          <a:stretch>
            <a:fillRect/>
          </a:stretch>
        </p:blipFill>
        <p:spPr>
          <a:xfrm>
            <a:off x="2020282" y="1690688"/>
            <a:ext cx="8151435" cy="5124714"/>
          </a:xfrm>
          <a:prstGeom prst="rect">
            <a:avLst/>
          </a:prstGeom>
        </p:spPr>
      </p:pic>
    </p:spTree>
    <p:extLst>
      <p:ext uri="{BB962C8B-B14F-4D97-AF65-F5344CB8AC3E}">
        <p14:creationId xmlns:p14="http://schemas.microsoft.com/office/powerpoint/2010/main" val="143191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03AA0-7F5C-42AF-BA89-03BF75F489BF}"/>
              </a:ext>
            </a:extLst>
          </p:cNvPr>
          <p:cNvSpPr>
            <a:spLocks noGrp="1"/>
          </p:cNvSpPr>
          <p:nvPr>
            <p:ph type="title"/>
          </p:nvPr>
        </p:nvSpPr>
        <p:spPr/>
        <p:txBody>
          <a:bodyPr/>
          <a:lstStyle/>
          <a:p>
            <a:r>
              <a:rPr lang="en-US" altLang="zh-CN" dirty="0"/>
              <a:t>Spike waveform properties</a:t>
            </a:r>
            <a:endParaRPr lang="zh-CN" altLang="en-US" dirty="0"/>
          </a:p>
        </p:txBody>
      </p:sp>
      <p:sp>
        <p:nvSpPr>
          <p:cNvPr id="6" name="文本框 5">
            <a:extLst>
              <a:ext uri="{FF2B5EF4-FFF2-40B4-BE49-F238E27FC236}">
                <a16:creationId xmlns:a16="http://schemas.microsoft.com/office/drawing/2014/main" id="{AC20A4E8-0CFD-444C-B544-240E7F972012}"/>
              </a:ext>
            </a:extLst>
          </p:cNvPr>
          <p:cNvSpPr txBox="1"/>
          <p:nvPr/>
        </p:nvSpPr>
        <p:spPr>
          <a:xfrm>
            <a:off x="6224080" y="6522058"/>
            <a:ext cx="7212532" cy="307777"/>
          </a:xfrm>
          <a:prstGeom prst="rect">
            <a:avLst/>
          </a:prstGeom>
          <a:noFill/>
        </p:spPr>
        <p:txBody>
          <a:bodyPr wrap="square">
            <a:spAutoFit/>
          </a:bodyPr>
          <a:lstStyle/>
          <a:p>
            <a:r>
              <a:rPr lang="en-US" altLang="zh-CN" sz="1400" dirty="0">
                <a:solidFill>
                  <a:schemeClr val="bg2">
                    <a:lumMod val="10000"/>
                  </a:schemeClr>
                </a:solidFill>
              </a:rPr>
              <a:t>(Gale and </a:t>
            </a:r>
            <a:r>
              <a:rPr lang="en-US" altLang="zh-CN" sz="1400" dirty="0" err="1">
                <a:solidFill>
                  <a:schemeClr val="bg2">
                    <a:lumMod val="10000"/>
                  </a:schemeClr>
                </a:solidFill>
              </a:rPr>
              <a:t>Perkel</a:t>
            </a:r>
            <a:r>
              <a:rPr lang="en-US" altLang="zh-CN" sz="1400" dirty="0">
                <a:solidFill>
                  <a:schemeClr val="bg2">
                    <a:lumMod val="10000"/>
                  </a:schemeClr>
                </a:solidFill>
              </a:rPr>
              <a:t>, 2016) (</a:t>
            </a:r>
            <a:r>
              <a:rPr lang="en-US" altLang="zh-CN" sz="1400" dirty="0" err="1">
                <a:solidFill>
                  <a:schemeClr val="bg2">
                    <a:lumMod val="10000"/>
                  </a:schemeClr>
                </a:solidFill>
              </a:rPr>
              <a:t>Trainito</a:t>
            </a:r>
            <a:r>
              <a:rPr lang="en-US" altLang="zh-CN" sz="1400" dirty="0">
                <a:solidFill>
                  <a:schemeClr val="bg2">
                    <a:lumMod val="10000"/>
                  </a:schemeClr>
                </a:solidFill>
              </a:rPr>
              <a:t> et al. 2019) (Markham and Stoddard, 2015)</a:t>
            </a:r>
          </a:p>
        </p:txBody>
      </p:sp>
      <p:pic>
        <p:nvPicPr>
          <p:cNvPr id="13" name="内容占位符 12" descr="图示&#10;&#10;描述已自动生成">
            <a:extLst>
              <a:ext uri="{FF2B5EF4-FFF2-40B4-BE49-F238E27FC236}">
                <a16:creationId xmlns:a16="http://schemas.microsoft.com/office/drawing/2014/main" id="{41490F2A-40CB-45F8-A662-7CB26C9A40D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178" t="13891" r="30999" b="16700"/>
          <a:stretch/>
        </p:blipFill>
        <p:spPr>
          <a:xfrm>
            <a:off x="3073865" y="1414176"/>
            <a:ext cx="6044269" cy="5078699"/>
          </a:xfrm>
        </p:spPr>
      </p:pic>
    </p:spTree>
    <p:extLst>
      <p:ext uri="{BB962C8B-B14F-4D97-AF65-F5344CB8AC3E}">
        <p14:creationId xmlns:p14="http://schemas.microsoft.com/office/powerpoint/2010/main" val="1854804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03AA0-7F5C-42AF-BA89-03BF75F489BF}"/>
              </a:ext>
            </a:extLst>
          </p:cNvPr>
          <p:cNvSpPr>
            <a:spLocks noGrp="1"/>
          </p:cNvSpPr>
          <p:nvPr>
            <p:ph type="title"/>
          </p:nvPr>
        </p:nvSpPr>
        <p:spPr/>
        <p:txBody>
          <a:bodyPr/>
          <a:lstStyle/>
          <a:p>
            <a:r>
              <a:rPr lang="en-US" altLang="zh-CN" dirty="0"/>
              <a:t>Spike waveform properties</a:t>
            </a:r>
            <a:endParaRPr lang="zh-CN" altLang="en-US" dirty="0"/>
          </a:p>
        </p:txBody>
      </p:sp>
      <p:pic>
        <p:nvPicPr>
          <p:cNvPr id="5" name="内容占位符 4" descr="图示&#10;&#10;描述已自动生成">
            <a:extLst>
              <a:ext uri="{FF2B5EF4-FFF2-40B4-BE49-F238E27FC236}">
                <a16:creationId xmlns:a16="http://schemas.microsoft.com/office/drawing/2014/main" id="{551F2C07-E9CA-4CFF-A321-C1EEF20EC49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40" t="17480" r="27630" b="16896"/>
          <a:stretch/>
        </p:blipFill>
        <p:spPr>
          <a:xfrm>
            <a:off x="3425887" y="1690688"/>
            <a:ext cx="6005819" cy="4770778"/>
          </a:xfrm>
        </p:spPr>
      </p:pic>
      <p:sp>
        <p:nvSpPr>
          <p:cNvPr id="6" name="文本框 5">
            <a:extLst>
              <a:ext uri="{FF2B5EF4-FFF2-40B4-BE49-F238E27FC236}">
                <a16:creationId xmlns:a16="http://schemas.microsoft.com/office/drawing/2014/main" id="{AC20A4E8-0CFD-444C-B544-240E7F972012}"/>
              </a:ext>
            </a:extLst>
          </p:cNvPr>
          <p:cNvSpPr txBox="1"/>
          <p:nvPr/>
        </p:nvSpPr>
        <p:spPr>
          <a:xfrm>
            <a:off x="6224080" y="6522058"/>
            <a:ext cx="7212532" cy="307777"/>
          </a:xfrm>
          <a:prstGeom prst="rect">
            <a:avLst/>
          </a:prstGeom>
          <a:noFill/>
        </p:spPr>
        <p:txBody>
          <a:bodyPr wrap="square">
            <a:spAutoFit/>
          </a:bodyPr>
          <a:lstStyle/>
          <a:p>
            <a:r>
              <a:rPr lang="en-US" altLang="zh-CN" sz="1400" dirty="0">
                <a:solidFill>
                  <a:schemeClr val="bg2">
                    <a:lumMod val="10000"/>
                  </a:schemeClr>
                </a:solidFill>
              </a:rPr>
              <a:t>(Gale and </a:t>
            </a:r>
            <a:r>
              <a:rPr lang="en-US" altLang="zh-CN" sz="1400" dirty="0" err="1">
                <a:solidFill>
                  <a:schemeClr val="bg2">
                    <a:lumMod val="10000"/>
                  </a:schemeClr>
                </a:solidFill>
              </a:rPr>
              <a:t>Perkel</a:t>
            </a:r>
            <a:r>
              <a:rPr lang="en-US" altLang="zh-CN" sz="1400" dirty="0">
                <a:solidFill>
                  <a:schemeClr val="bg2">
                    <a:lumMod val="10000"/>
                  </a:schemeClr>
                </a:solidFill>
              </a:rPr>
              <a:t>, 2016) (</a:t>
            </a:r>
            <a:r>
              <a:rPr lang="en-US" altLang="zh-CN" sz="1400" dirty="0" err="1">
                <a:solidFill>
                  <a:schemeClr val="bg2">
                    <a:lumMod val="10000"/>
                  </a:schemeClr>
                </a:solidFill>
              </a:rPr>
              <a:t>Trainito</a:t>
            </a:r>
            <a:r>
              <a:rPr lang="en-US" altLang="zh-CN" sz="1400" dirty="0">
                <a:solidFill>
                  <a:schemeClr val="bg2">
                    <a:lumMod val="10000"/>
                  </a:schemeClr>
                </a:solidFill>
              </a:rPr>
              <a:t> et al. 2019) (Markham and Stoddard, 2015)</a:t>
            </a:r>
          </a:p>
        </p:txBody>
      </p:sp>
    </p:spTree>
    <p:extLst>
      <p:ext uri="{BB962C8B-B14F-4D97-AF65-F5344CB8AC3E}">
        <p14:creationId xmlns:p14="http://schemas.microsoft.com/office/powerpoint/2010/main" val="2474730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54358-2509-4F20-9112-FD54783315F1}"/>
              </a:ext>
            </a:extLst>
          </p:cNvPr>
          <p:cNvSpPr>
            <a:spLocks noGrp="1"/>
          </p:cNvSpPr>
          <p:nvPr>
            <p:ph type="title"/>
          </p:nvPr>
        </p:nvSpPr>
        <p:spPr>
          <a:xfrm>
            <a:off x="838199" y="365125"/>
            <a:ext cx="10836059" cy="1325563"/>
          </a:xfrm>
        </p:spPr>
        <p:txBody>
          <a:bodyPr/>
          <a:lstStyle/>
          <a:p>
            <a:r>
              <a:rPr lang="en-US" altLang="zh-CN" dirty="0"/>
              <a:t>Representative extractions</a:t>
            </a:r>
            <a:endParaRPr lang="zh-CN" altLang="en-US" dirty="0"/>
          </a:p>
        </p:txBody>
      </p:sp>
      <p:pic>
        <p:nvPicPr>
          <p:cNvPr id="5" name="内容占位符 4" descr="图表, 折线图&#10;&#10;描述已自动生成">
            <a:extLst>
              <a:ext uri="{FF2B5EF4-FFF2-40B4-BE49-F238E27FC236}">
                <a16:creationId xmlns:a16="http://schemas.microsoft.com/office/drawing/2014/main" id="{9DAB04D5-A3E9-46DB-A282-A0ED02EB99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0000" y="1440000"/>
            <a:ext cx="10610526" cy="5040000"/>
          </a:xfrm>
        </p:spPr>
      </p:pic>
    </p:spTree>
    <p:extLst>
      <p:ext uri="{BB962C8B-B14F-4D97-AF65-F5344CB8AC3E}">
        <p14:creationId xmlns:p14="http://schemas.microsoft.com/office/powerpoint/2010/main" val="2748729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表, 折线图&#10;&#10;描述已自动生成">
            <a:extLst>
              <a:ext uri="{FF2B5EF4-FFF2-40B4-BE49-F238E27FC236}">
                <a16:creationId xmlns:a16="http://schemas.microsoft.com/office/drawing/2014/main" id="{1EDAFB05-A068-40A7-9BF8-7EF8914899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0000" y="1440000"/>
            <a:ext cx="10610526" cy="5040000"/>
          </a:xfrm>
        </p:spPr>
      </p:pic>
      <p:sp>
        <p:nvSpPr>
          <p:cNvPr id="2" name="标题 1">
            <a:extLst>
              <a:ext uri="{FF2B5EF4-FFF2-40B4-BE49-F238E27FC236}">
                <a16:creationId xmlns:a16="http://schemas.microsoft.com/office/drawing/2014/main" id="{D7D41D13-114E-45C5-BC85-9F52C005FBE4}"/>
              </a:ext>
            </a:extLst>
          </p:cNvPr>
          <p:cNvSpPr>
            <a:spLocks noGrp="1"/>
          </p:cNvSpPr>
          <p:nvPr>
            <p:ph type="title"/>
          </p:nvPr>
        </p:nvSpPr>
        <p:spPr/>
        <p:txBody>
          <a:bodyPr/>
          <a:lstStyle/>
          <a:p>
            <a:r>
              <a:rPr lang="en-US" altLang="zh-CN" dirty="0"/>
              <a:t>Representative extractions</a:t>
            </a:r>
            <a:endParaRPr lang="zh-CN" altLang="en-US" dirty="0"/>
          </a:p>
        </p:txBody>
      </p:sp>
    </p:spTree>
    <p:extLst>
      <p:ext uri="{BB962C8B-B14F-4D97-AF65-F5344CB8AC3E}">
        <p14:creationId xmlns:p14="http://schemas.microsoft.com/office/powerpoint/2010/main" val="2957359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descr="图表, 折线图&#10;&#10;描述已自动生成">
            <a:extLst>
              <a:ext uri="{FF2B5EF4-FFF2-40B4-BE49-F238E27FC236}">
                <a16:creationId xmlns:a16="http://schemas.microsoft.com/office/drawing/2014/main" id="{DBA2C179-5873-46E7-8F6D-C673DE5713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0000" y="1440000"/>
            <a:ext cx="10610526" cy="5040000"/>
          </a:xfrm>
        </p:spPr>
      </p:pic>
      <p:sp>
        <p:nvSpPr>
          <p:cNvPr id="2" name="标题 1">
            <a:extLst>
              <a:ext uri="{FF2B5EF4-FFF2-40B4-BE49-F238E27FC236}">
                <a16:creationId xmlns:a16="http://schemas.microsoft.com/office/drawing/2014/main" id="{2E75C40D-5736-48FB-A7F9-426D500AAEB2}"/>
              </a:ext>
            </a:extLst>
          </p:cNvPr>
          <p:cNvSpPr>
            <a:spLocks noGrp="1"/>
          </p:cNvSpPr>
          <p:nvPr>
            <p:ph type="title"/>
          </p:nvPr>
        </p:nvSpPr>
        <p:spPr/>
        <p:txBody>
          <a:bodyPr/>
          <a:lstStyle/>
          <a:p>
            <a:r>
              <a:rPr lang="en-US" altLang="zh-CN" dirty="0"/>
              <a:t>Representative extractions</a:t>
            </a:r>
            <a:endParaRPr lang="zh-CN" altLang="en-US" dirty="0"/>
          </a:p>
        </p:txBody>
      </p:sp>
    </p:spTree>
    <p:extLst>
      <p:ext uri="{BB962C8B-B14F-4D97-AF65-F5344CB8AC3E}">
        <p14:creationId xmlns:p14="http://schemas.microsoft.com/office/powerpoint/2010/main" val="4203309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26C78-A614-4595-BA79-EEB37BC26FCB}"/>
              </a:ext>
            </a:extLst>
          </p:cNvPr>
          <p:cNvSpPr>
            <a:spLocks noGrp="1"/>
          </p:cNvSpPr>
          <p:nvPr>
            <p:ph type="title"/>
          </p:nvPr>
        </p:nvSpPr>
        <p:spPr/>
        <p:txBody>
          <a:bodyPr/>
          <a:lstStyle/>
          <a:p>
            <a:r>
              <a:rPr lang="en-US" altLang="zh-CN" dirty="0"/>
              <a:t>Firing properties and the Robust Gaussian Surprise (RGS) method</a:t>
            </a:r>
            <a:endParaRPr lang="zh-CN" altLang="en-US" dirty="0"/>
          </a:p>
        </p:txBody>
      </p:sp>
      <p:graphicFrame>
        <p:nvGraphicFramePr>
          <p:cNvPr id="4" name="内容占位符 3">
            <a:extLst>
              <a:ext uri="{FF2B5EF4-FFF2-40B4-BE49-F238E27FC236}">
                <a16:creationId xmlns:a16="http://schemas.microsoft.com/office/drawing/2014/main" id="{A7CA6BF1-A5A0-42CD-8966-4B86D23EBF0C}"/>
              </a:ext>
            </a:extLst>
          </p:cNvPr>
          <p:cNvGraphicFramePr>
            <a:graphicFrameLocks noGrp="1"/>
          </p:cNvGraphicFramePr>
          <p:nvPr>
            <p:ph idx="1"/>
            <p:extLst>
              <p:ext uri="{D42A27DB-BD31-4B8C-83A1-F6EECF244321}">
                <p14:modId xmlns:p14="http://schemas.microsoft.com/office/powerpoint/2010/main" val="29064709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图片 6">
            <a:extLst>
              <a:ext uri="{FF2B5EF4-FFF2-40B4-BE49-F238E27FC236}">
                <a16:creationId xmlns:a16="http://schemas.microsoft.com/office/drawing/2014/main" id="{4E7C4C6B-44EC-4A73-B000-D39228259750}"/>
              </a:ext>
            </a:extLst>
          </p:cNvPr>
          <p:cNvPicPr>
            <a:picLocks noChangeAspect="1"/>
          </p:cNvPicPr>
          <p:nvPr/>
        </p:nvPicPr>
        <p:blipFill>
          <a:blip r:embed="rId8"/>
          <a:stretch>
            <a:fillRect/>
          </a:stretch>
        </p:blipFill>
        <p:spPr>
          <a:xfrm>
            <a:off x="13274675" y="3248819"/>
            <a:ext cx="4286250" cy="1504950"/>
          </a:xfrm>
          <a:prstGeom prst="rect">
            <a:avLst/>
          </a:prstGeom>
        </p:spPr>
      </p:pic>
    </p:spTree>
    <p:extLst>
      <p:ext uri="{BB962C8B-B14F-4D97-AF65-F5344CB8AC3E}">
        <p14:creationId xmlns:p14="http://schemas.microsoft.com/office/powerpoint/2010/main" val="1076176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A3E85-C2A4-49F4-918C-C503F9B30D75}"/>
              </a:ext>
            </a:extLst>
          </p:cNvPr>
          <p:cNvSpPr>
            <a:spLocks noGrp="1"/>
          </p:cNvSpPr>
          <p:nvPr>
            <p:ph type="title"/>
          </p:nvPr>
        </p:nvSpPr>
        <p:spPr/>
        <p:txBody>
          <a:bodyPr/>
          <a:lstStyle/>
          <a:p>
            <a:r>
              <a:rPr lang="en-US" altLang="zh-CN" dirty="0"/>
              <a:t>Firing properties</a:t>
            </a:r>
            <a:endParaRPr lang="zh-CN" altLang="en-US" dirty="0"/>
          </a:p>
        </p:txBody>
      </p:sp>
      <p:sp>
        <p:nvSpPr>
          <p:cNvPr id="3" name="内容占位符 2">
            <a:extLst>
              <a:ext uri="{FF2B5EF4-FFF2-40B4-BE49-F238E27FC236}">
                <a16:creationId xmlns:a16="http://schemas.microsoft.com/office/drawing/2014/main" id="{24267D10-7B18-4337-8AA8-EDEDCF5A7A0F}"/>
              </a:ext>
            </a:extLst>
          </p:cNvPr>
          <p:cNvSpPr>
            <a:spLocks noGrp="1"/>
          </p:cNvSpPr>
          <p:nvPr>
            <p:ph idx="1"/>
          </p:nvPr>
        </p:nvSpPr>
        <p:spPr/>
        <p:txBody>
          <a:bodyPr/>
          <a:lstStyle/>
          <a:p>
            <a:r>
              <a:rPr lang="en-US" altLang="zh-CN" dirty="0"/>
              <a:t>Burst, Tonic, Pause</a:t>
            </a:r>
            <a:endParaRPr lang="zh-CN" altLang="en-US" dirty="0"/>
          </a:p>
        </p:txBody>
      </p:sp>
      <p:grpSp>
        <p:nvGrpSpPr>
          <p:cNvPr id="27" name="组合 26">
            <a:extLst>
              <a:ext uri="{FF2B5EF4-FFF2-40B4-BE49-F238E27FC236}">
                <a16:creationId xmlns:a16="http://schemas.microsoft.com/office/drawing/2014/main" id="{893AA09E-24D8-4F63-AB84-1A116497338F}"/>
              </a:ext>
            </a:extLst>
          </p:cNvPr>
          <p:cNvGrpSpPr/>
          <p:nvPr/>
        </p:nvGrpSpPr>
        <p:grpSpPr>
          <a:xfrm>
            <a:off x="2730499" y="2659148"/>
            <a:ext cx="8250583" cy="2715069"/>
            <a:chOff x="2950817" y="2535396"/>
            <a:chExt cx="8250583" cy="2715069"/>
          </a:xfrm>
        </p:grpSpPr>
        <p:pic>
          <p:nvPicPr>
            <p:cNvPr id="4" name="图片 3" descr="图表&#10;&#10;描述已自动生成">
              <a:extLst>
                <a:ext uri="{FF2B5EF4-FFF2-40B4-BE49-F238E27FC236}">
                  <a16:creationId xmlns:a16="http://schemas.microsoft.com/office/drawing/2014/main" id="{7FB75686-F5CE-44CC-B23D-030C71B5B385}"/>
                </a:ext>
              </a:extLst>
            </p:cNvPr>
            <p:cNvPicPr>
              <a:picLocks noChangeAspect="1"/>
            </p:cNvPicPr>
            <p:nvPr/>
          </p:nvPicPr>
          <p:blipFill rotWithShape="1">
            <a:blip r:embed="rId3">
              <a:extLst>
                <a:ext uri="{28A0092B-C50C-407E-A947-70E740481C1C}">
                  <a14:useLocalDpi xmlns:a14="http://schemas.microsoft.com/office/drawing/2010/main" val="0"/>
                </a:ext>
              </a:extLst>
            </a:blip>
            <a:srcRect l="10477" t="-1" r="5419" b="-1"/>
            <a:stretch/>
          </p:blipFill>
          <p:spPr>
            <a:xfrm>
              <a:off x="2950817" y="2908300"/>
              <a:ext cx="6692901" cy="1862409"/>
            </a:xfrm>
            <a:prstGeom prst="rect">
              <a:avLst/>
            </a:prstGeom>
          </p:spPr>
        </p:pic>
        <p:cxnSp>
          <p:nvCxnSpPr>
            <p:cNvPr id="8" name="直接连接符 7">
              <a:extLst>
                <a:ext uri="{FF2B5EF4-FFF2-40B4-BE49-F238E27FC236}">
                  <a16:creationId xmlns:a16="http://schemas.microsoft.com/office/drawing/2014/main" id="{1BC4BC31-118F-4F27-917F-C1241FDD441D}"/>
                </a:ext>
              </a:extLst>
            </p:cNvPr>
            <p:cNvCxnSpPr>
              <a:cxnSpLocks/>
            </p:cNvCxnSpPr>
            <p:nvPr/>
          </p:nvCxnSpPr>
          <p:spPr>
            <a:xfrm>
              <a:off x="5016366" y="3303306"/>
              <a:ext cx="1078030" cy="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3" name="直接连接符 12">
              <a:extLst>
                <a:ext uri="{FF2B5EF4-FFF2-40B4-BE49-F238E27FC236}">
                  <a16:creationId xmlns:a16="http://schemas.microsoft.com/office/drawing/2014/main" id="{BB450A97-139D-4924-B093-9FFC8615E244}"/>
                </a:ext>
              </a:extLst>
            </p:cNvPr>
            <p:cNvCxnSpPr>
              <a:cxnSpLocks/>
            </p:cNvCxnSpPr>
            <p:nvPr/>
          </p:nvCxnSpPr>
          <p:spPr>
            <a:xfrm>
              <a:off x="8922619" y="3301702"/>
              <a:ext cx="184484"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sp>
          <p:nvSpPr>
            <p:cNvPr id="18" name="文本框 17">
              <a:extLst>
                <a:ext uri="{FF2B5EF4-FFF2-40B4-BE49-F238E27FC236}">
                  <a16:creationId xmlns:a16="http://schemas.microsoft.com/office/drawing/2014/main" id="{E881C804-7CFC-433C-8CC2-4AE9AD2F31EF}"/>
                </a:ext>
              </a:extLst>
            </p:cNvPr>
            <p:cNvSpPr txBox="1"/>
            <p:nvPr/>
          </p:nvSpPr>
          <p:spPr>
            <a:xfrm>
              <a:off x="5103796" y="2538968"/>
              <a:ext cx="6097604" cy="400110"/>
            </a:xfrm>
            <a:prstGeom prst="rect">
              <a:avLst/>
            </a:prstGeom>
            <a:noFill/>
          </p:spPr>
          <p:txBody>
            <a:bodyPr wrap="square">
              <a:spAutoFit/>
            </a:bodyPr>
            <a:lstStyle/>
            <a:p>
              <a:r>
                <a:rPr lang="en-US" altLang="zh-CN" sz="2000" dirty="0">
                  <a:solidFill>
                    <a:srgbClr val="ED7D31"/>
                  </a:solidFill>
                </a:rPr>
                <a:t>Pause</a:t>
              </a:r>
              <a:endParaRPr lang="zh-CN" altLang="en-US" sz="2000" dirty="0">
                <a:solidFill>
                  <a:srgbClr val="ED7D31"/>
                </a:solidFill>
              </a:endParaRPr>
            </a:p>
          </p:txBody>
        </p:sp>
        <p:sp>
          <p:nvSpPr>
            <p:cNvPr id="19" name="文本框 18">
              <a:extLst>
                <a:ext uri="{FF2B5EF4-FFF2-40B4-BE49-F238E27FC236}">
                  <a16:creationId xmlns:a16="http://schemas.microsoft.com/office/drawing/2014/main" id="{A703DA12-2F80-477D-9F28-FBDD44361B2C}"/>
                </a:ext>
              </a:extLst>
            </p:cNvPr>
            <p:cNvSpPr txBox="1"/>
            <p:nvPr/>
          </p:nvSpPr>
          <p:spPr>
            <a:xfrm>
              <a:off x="8673164" y="2535396"/>
              <a:ext cx="1165459" cy="400110"/>
            </a:xfrm>
            <a:prstGeom prst="rect">
              <a:avLst/>
            </a:prstGeom>
            <a:noFill/>
          </p:spPr>
          <p:txBody>
            <a:bodyPr wrap="square">
              <a:spAutoFit/>
            </a:bodyPr>
            <a:lstStyle/>
            <a:p>
              <a:r>
                <a:rPr lang="en-US" altLang="zh-CN" sz="2000" dirty="0">
                  <a:solidFill>
                    <a:srgbClr val="92D050"/>
                  </a:solidFill>
                </a:rPr>
                <a:t>Burst</a:t>
              </a:r>
              <a:endParaRPr lang="zh-CN" altLang="en-US" sz="2000" dirty="0">
                <a:solidFill>
                  <a:srgbClr val="92D050"/>
                </a:solidFill>
              </a:endParaRPr>
            </a:p>
          </p:txBody>
        </p:sp>
        <p:sp>
          <p:nvSpPr>
            <p:cNvPr id="25" name="左大括号 24">
              <a:extLst>
                <a:ext uri="{FF2B5EF4-FFF2-40B4-BE49-F238E27FC236}">
                  <a16:creationId xmlns:a16="http://schemas.microsoft.com/office/drawing/2014/main" id="{6D125247-A7E5-4DA0-88E0-F4528032DF18}"/>
                </a:ext>
              </a:extLst>
            </p:cNvPr>
            <p:cNvSpPr/>
            <p:nvPr/>
          </p:nvSpPr>
          <p:spPr>
            <a:xfrm rot="16200000">
              <a:off x="7243627" y="4396195"/>
              <a:ext cx="60596" cy="57785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D45F44C-6DF9-4E86-A09F-476BF3FE022D}"/>
                </a:ext>
              </a:extLst>
            </p:cNvPr>
            <p:cNvSpPr txBox="1"/>
            <p:nvPr/>
          </p:nvSpPr>
          <p:spPr>
            <a:xfrm>
              <a:off x="6573119" y="4850355"/>
              <a:ext cx="2731822" cy="400110"/>
            </a:xfrm>
            <a:prstGeom prst="rect">
              <a:avLst/>
            </a:prstGeom>
            <a:noFill/>
          </p:spPr>
          <p:txBody>
            <a:bodyPr wrap="square" rtlCol="0">
              <a:spAutoFit/>
            </a:bodyPr>
            <a:lstStyle/>
            <a:p>
              <a:r>
                <a:rPr lang="en-US" altLang="zh-CN" sz="2000" dirty="0" err="1"/>
                <a:t>Interspike</a:t>
              </a:r>
              <a:r>
                <a:rPr lang="en-US" altLang="zh-CN" sz="2000" dirty="0"/>
                <a:t> interval (ISI) </a:t>
              </a:r>
              <a:endParaRPr lang="zh-CN" altLang="en-US" sz="2000" dirty="0"/>
            </a:p>
          </p:txBody>
        </p:sp>
      </p:grpSp>
    </p:spTree>
    <p:extLst>
      <p:ext uri="{BB962C8B-B14F-4D97-AF65-F5344CB8AC3E}">
        <p14:creationId xmlns:p14="http://schemas.microsoft.com/office/powerpoint/2010/main" val="156448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5EC08-7299-4F00-A4D0-B6DD02AC4353}"/>
              </a:ext>
            </a:extLst>
          </p:cNvPr>
          <p:cNvSpPr>
            <a:spLocks noGrp="1"/>
          </p:cNvSpPr>
          <p:nvPr>
            <p:ph type="title"/>
          </p:nvPr>
        </p:nvSpPr>
        <p:spPr/>
        <p:txBody>
          <a:bodyPr/>
          <a:lstStyle/>
          <a:p>
            <a:r>
              <a:rPr lang="en-US" altLang="zh-CN" dirty="0"/>
              <a:t>Dopamine and midbrain dopamine (DA) neurons</a:t>
            </a:r>
            <a:endParaRPr lang="zh-CN" altLang="en-US" dirty="0"/>
          </a:p>
        </p:txBody>
      </p:sp>
      <p:sp>
        <p:nvSpPr>
          <p:cNvPr id="3" name="内容占位符 2">
            <a:extLst>
              <a:ext uri="{FF2B5EF4-FFF2-40B4-BE49-F238E27FC236}">
                <a16:creationId xmlns:a16="http://schemas.microsoft.com/office/drawing/2014/main" id="{B2BC47E0-E7BE-45D7-9F57-78931C2EAB2F}"/>
              </a:ext>
            </a:extLst>
          </p:cNvPr>
          <p:cNvSpPr>
            <a:spLocks noGrp="1"/>
          </p:cNvSpPr>
          <p:nvPr>
            <p:ph idx="1"/>
          </p:nvPr>
        </p:nvSpPr>
        <p:spPr/>
        <p:txBody>
          <a:bodyPr/>
          <a:lstStyle/>
          <a:p>
            <a:endParaRPr lang="zh-CN" altLang="en-US" dirty="0"/>
          </a:p>
        </p:txBody>
      </p:sp>
      <p:sp>
        <p:nvSpPr>
          <p:cNvPr id="6" name="文本框 5">
            <a:extLst>
              <a:ext uri="{FF2B5EF4-FFF2-40B4-BE49-F238E27FC236}">
                <a16:creationId xmlns:a16="http://schemas.microsoft.com/office/drawing/2014/main" id="{40029FA9-BE3C-4772-953E-3906BF22F192}"/>
              </a:ext>
            </a:extLst>
          </p:cNvPr>
          <p:cNvSpPr txBox="1"/>
          <p:nvPr/>
        </p:nvSpPr>
        <p:spPr>
          <a:xfrm>
            <a:off x="9912129" y="6300000"/>
            <a:ext cx="6096000" cy="369332"/>
          </a:xfrm>
          <a:prstGeom prst="rect">
            <a:avLst/>
          </a:prstGeom>
          <a:noFill/>
        </p:spPr>
        <p:txBody>
          <a:bodyPr wrap="square">
            <a:spAutoFit/>
          </a:bodyPr>
          <a:lstStyle/>
          <a:p>
            <a:r>
              <a:rPr lang="en-US" altLang="zh-CN" dirty="0"/>
              <a:t>(</a:t>
            </a:r>
            <a:r>
              <a:rPr lang="en-US" altLang="zh-CN" dirty="0" err="1"/>
              <a:t>Baik</a:t>
            </a:r>
            <a:r>
              <a:rPr lang="en-US" altLang="zh-CN" dirty="0"/>
              <a:t>, J.  2020) </a:t>
            </a:r>
            <a:endParaRPr lang="zh-CN" altLang="en-US" dirty="0"/>
          </a:p>
        </p:txBody>
      </p:sp>
      <p:grpSp>
        <p:nvGrpSpPr>
          <p:cNvPr id="7" name="组合 6">
            <a:extLst>
              <a:ext uri="{FF2B5EF4-FFF2-40B4-BE49-F238E27FC236}">
                <a16:creationId xmlns:a16="http://schemas.microsoft.com/office/drawing/2014/main" id="{41973C53-864A-43B2-AF2D-103BC385E0E2}"/>
              </a:ext>
            </a:extLst>
          </p:cNvPr>
          <p:cNvGrpSpPr/>
          <p:nvPr/>
        </p:nvGrpSpPr>
        <p:grpSpPr>
          <a:xfrm>
            <a:off x="2684520" y="2612231"/>
            <a:ext cx="6822960" cy="2778125"/>
            <a:chOff x="1976023" y="2987660"/>
            <a:chExt cx="6822960" cy="2778125"/>
          </a:xfrm>
        </p:grpSpPr>
        <p:pic>
          <p:nvPicPr>
            <p:cNvPr id="1026" name="Picture 2" descr="Fig. 1">
              <a:extLst>
                <a:ext uri="{FF2B5EF4-FFF2-40B4-BE49-F238E27FC236}">
                  <a16:creationId xmlns:a16="http://schemas.microsoft.com/office/drawing/2014/main" id="{05CCC115-8E94-48FB-ADBF-89A6CB70D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023" y="2987660"/>
              <a:ext cx="6822960" cy="27781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6F40E34-80D3-43C4-A01F-76B9CEE7B426}"/>
                </a:ext>
              </a:extLst>
            </p:cNvPr>
            <p:cNvSpPr/>
            <p:nvPr/>
          </p:nvSpPr>
          <p:spPr>
            <a:xfrm>
              <a:off x="6027210" y="4103714"/>
              <a:ext cx="441324"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a:extLst>
              <a:ext uri="{FF2B5EF4-FFF2-40B4-BE49-F238E27FC236}">
                <a16:creationId xmlns:a16="http://schemas.microsoft.com/office/drawing/2014/main" id="{06683F13-9217-419E-B829-643A293E794B}"/>
              </a:ext>
            </a:extLst>
          </p:cNvPr>
          <p:cNvSpPr/>
          <p:nvPr/>
        </p:nvSpPr>
        <p:spPr>
          <a:xfrm>
            <a:off x="6655565" y="4446908"/>
            <a:ext cx="550807" cy="450015"/>
          </a:xfrm>
          <a:prstGeom prst="ellipse">
            <a:avLst/>
          </a:prstGeom>
          <a:solidFill>
            <a:srgbClr val="A6A6A6">
              <a:alpha val="3607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4559C60-F4D1-4FFA-A1E5-FEA621913BC9}"/>
              </a:ext>
            </a:extLst>
          </p:cNvPr>
          <p:cNvSpPr/>
          <p:nvPr/>
        </p:nvSpPr>
        <p:spPr>
          <a:xfrm>
            <a:off x="6184900" y="3728285"/>
            <a:ext cx="550807" cy="450015"/>
          </a:xfrm>
          <a:prstGeom prst="ellipse">
            <a:avLst/>
          </a:prstGeom>
          <a:solidFill>
            <a:srgbClr val="A6A6A6">
              <a:alpha val="36078"/>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7127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53638-DE5C-4C34-802E-77524E19951C}"/>
              </a:ext>
            </a:extLst>
          </p:cNvPr>
          <p:cNvSpPr>
            <a:spLocks noGrp="1"/>
          </p:cNvSpPr>
          <p:nvPr>
            <p:ph type="title"/>
          </p:nvPr>
        </p:nvSpPr>
        <p:spPr/>
        <p:txBody>
          <a:bodyPr/>
          <a:lstStyle/>
          <a:p>
            <a:r>
              <a:rPr lang="en-US" altLang="zh-CN" dirty="0"/>
              <a:t>Pause and Burst quantification by Robust Gaussian Surprise (RGS) method</a:t>
            </a:r>
            <a:endParaRPr lang="zh-CN" altLang="en-US" dirty="0"/>
          </a:p>
        </p:txBody>
      </p:sp>
      <p:sp>
        <p:nvSpPr>
          <p:cNvPr id="3" name="内容占位符 2">
            <a:extLst>
              <a:ext uri="{FF2B5EF4-FFF2-40B4-BE49-F238E27FC236}">
                <a16:creationId xmlns:a16="http://schemas.microsoft.com/office/drawing/2014/main" id="{6C8DE7C8-E3BA-42A7-A41E-101EFE59E335}"/>
              </a:ext>
            </a:extLst>
          </p:cNvPr>
          <p:cNvSpPr>
            <a:spLocks noGrp="1"/>
          </p:cNvSpPr>
          <p:nvPr>
            <p:ph idx="1"/>
          </p:nvPr>
        </p:nvSpPr>
        <p:spPr/>
        <p:txBody>
          <a:bodyPr/>
          <a:lstStyle/>
          <a:p>
            <a:pPr marL="457200" indent="-457200">
              <a:buFont typeface="+mj-lt"/>
              <a:buAutoNum type="arabicPeriod"/>
            </a:pPr>
            <a:r>
              <a:rPr lang="en-US" altLang="zh-CN" sz="2400" b="1" dirty="0"/>
              <a:t>N</a:t>
            </a:r>
            <a:r>
              <a:rPr lang="en-US" altLang="zh-CN" sz="2400" dirty="0"/>
              <a:t>ormalize each </a:t>
            </a:r>
            <a:r>
              <a:rPr lang="en-US" altLang="zh-CN" sz="2400" b="1" dirty="0"/>
              <a:t>l</a:t>
            </a:r>
            <a:r>
              <a:rPr lang="en-US" altLang="zh-CN" sz="2400" dirty="0"/>
              <a:t>og-transformed </a:t>
            </a:r>
            <a:r>
              <a:rPr lang="en-US" altLang="zh-CN" sz="2400" b="1" dirty="0"/>
              <a:t>ISI</a:t>
            </a:r>
            <a:r>
              <a:rPr lang="en-US" altLang="zh-CN" sz="2400" dirty="0"/>
              <a:t>  (</a:t>
            </a:r>
            <a:r>
              <a:rPr lang="en-US" altLang="zh-CN" sz="2400" b="1" dirty="0"/>
              <a:t>NLISI</a:t>
            </a:r>
            <a:r>
              <a:rPr lang="en-US" altLang="zh-CN" sz="2400" dirty="0"/>
              <a:t>)</a:t>
            </a:r>
          </a:p>
          <a:p>
            <a:pPr marL="457200" indent="-457200">
              <a:buFont typeface="+mj-lt"/>
              <a:buAutoNum type="arabicPeriod"/>
            </a:pPr>
            <a:r>
              <a:rPr lang="en-US" altLang="zh-CN" sz="2400" dirty="0"/>
              <a:t>Define </a:t>
            </a:r>
            <a:r>
              <a:rPr lang="en-US" altLang="zh-CN" sz="2400" b="1" dirty="0"/>
              <a:t>burst threshold </a:t>
            </a:r>
            <a:r>
              <a:rPr lang="en-US" altLang="zh-CN" sz="2400" dirty="0"/>
              <a:t>(0.5 percentile) and </a:t>
            </a:r>
            <a:r>
              <a:rPr lang="en-US" altLang="zh-CN" sz="2400" b="1" dirty="0"/>
              <a:t>pause threshold </a:t>
            </a:r>
            <a:r>
              <a:rPr lang="en-US" altLang="zh-CN" sz="2400" dirty="0"/>
              <a:t>(99.5 percentile) </a:t>
            </a:r>
          </a:p>
          <a:p>
            <a:pPr marL="457200" indent="-457200">
              <a:buFont typeface="+mj-lt"/>
              <a:buAutoNum type="arabicPeriod"/>
            </a:pPr>
            <a:r>
              <a:rPr lang="en-US" altLang="zh-CN" sz="2400" dirty="0"/>
              <a:t>From each NLISI in the seed set, </a:t>
            </a:r>
            <a:r>
              <a:rPr lang="en-US" altLang="zh-CN" sz="2400" b="1" dirty="0"/>
              <a:t>extend </a:t>
            </a:r>
            <a:r>
              <a:rPr lang="en-US" altLang="zh-CN" sz="2400" dirty="0"/>
              <a:t>it to a set of the consecutive string of NLISIs,</a:t>
            </a:r>
            <a:r>
              <a:rPr lang="zh-CN" altLang="en-US" sz="2400" dirty="0"/>
              <a:t> </a:t>
            </a:r>
            <a:r>
              <a:rPr lang="en-US" altLang="zh-CN" sz="2400" dirty="0"/>
              <a:t>until the string reaches the smallest P-value</a:t>
            </a:r>
            <a:endParaRPr lang="zh-CN" altLang="en-US" dirty="0"/>
          </a:p>
        </p:txBody>
      </p:sp>
      <p:pic>
        <p:nvPicPr>
          <p:cNvPr id="4" name="内容占位符 4" descr="图表, 直方图&#10;&#10;描述已自动生成">
            <a:extLst>
              <a:ext uri="{FF2B5EF4-FFF2-40B4-BE49-F238E27FC236}">
                <a16:creationId xmlns:a16="http://schemas.microsoft.com/office/drawing/2014/main" id="{54D22067-9546-4EEE-A39A-2F9CC4027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264" y="3732886"/>
            <a:ext cx="8297672" cy="2986937"/>
          </a:xfrm>
          <a:prstGeom prst="rect">
            <a:avLst/>
          </a:prstGeom>
        </p:spPr>
      </p:pic>
      <p:pic>
        <p:nvPicPr>
          <p:cNvPr id="5" name="图片 4">
            <a:extLst>
              <a:ext uri="{FF2B5EF4-FFF2-40B4-BE49-F238E27FC236}">
                <a16:creationId xmlns:a16="http://schemas.microsoft.com/office/drawing/2014/main" id="{2949D088-6E99-48CB-8E27-9F370B9EF785}"/>
              </a:ext>
            </a:extLst>
          </p:cNvPr>
          <p:cNvPicPr>
            <a:picLocks noChangeAspect="1"/>
          </p:cNvPicPr>
          <p:nvPr/>
        </p:nvPicPr>
        <p:blipFill>
          <a:blip r:embed="rId4"/>
          <a:stretch>
            <a:fillRect/>
          </a:stretch>
        </p:blipFill>
        <p:spPr>
          <a:xfrm>
            <a:off x="12739880" y="4062941"/>
            <a:ext cx="5781675" cy="781050"/>
          </a:xfrm>
          <a:prstGeom prst="rect">
            <a:avLst/>
          </a:prstGeom>
        </p:spPr>
      </p:pic>
      <p:sp>
        <p:nvSpPr>
          <p:cNvPr id="6" name="文本框 5">
            <a:extLst>
              <a:ext uri="{FF2B5EF4-FFF2-40B4-BE49-F238E27FC236}">
                <a16:creationId xmlns:a16="http://schemas.microsoft.com/office/drawing/2014/main" id="{568E2FD2-07A8-49F4-A157-C2C3AE8604DD}"/>
              </a:ext>
            </a:extLst>
          </p:cNvPr>
          <p:cNvSpPr txBox="1"/>
          <p:nvPr/>
        </p:nvSpPr>
        <p:spPr>
          <a:xfrm>
            <a:off x="12192000" y="4268800"/>
            <a:ext cx="972152" cy="369332"/>
          </a:xfrm>
          <a:prstGeom prst="rect">
            <a:avLst/>
          </a:prstGeom>
          <a:noFill/>
        </p:spPr>
        <p:txBody>
          <a:bodyPr wrap="square" rtlCol="0">
            <a:spAutoFit/>
          </a:bodyPr>
          <a:lstStyle/>
          <a:p>
            <a:r>
              <a:rPr lang="en-US" altLang="zh-CN" dirty="0"/>
              <a:t>Burst</a:t>
            </a:r>
            <a:endParaRPr lang="zh-CN" altLang="en-US" dirty="0"/>
          </a:p>
        </p:txBody>
      </p:sp>
      <p:sp>
        <p:nvSpPr>
          <p:cNvPr id="7" name="文本框 6">
            <a:extLst>
              <a:ext uri="{FF2B5EF4-FFF2-40B4-BE49-F238E27FC236}">
                <a16:creationId xmlns:a16="http://schemas.microsoft.com/office/drawing/2014/main" id="{28CF7011-D75A-47F4-9BC1-466175F4D420}"/>
              </a:ext>
            </a:extLst>
          </p:cNvPr>
          <p:cNvSpPr txBox="1"/>
          <p:nvPr/>
        </p:nvSpPr>
        <p:spPr>
          <a:xfrm>
            <a:off x="12192000" y="4989380"/>
            <a:ext cx="972152" cy="369332"/>
          </a:xfrm>
          <a:prstGeom prst="rect">
            <a:avLst/>
          </a:prstGeom>
          <a:noFill/>
        </p:spPr>
        <p:txBody>
          <a:bodyPr wrap="square" rtlCol="0">
            <a:spAutoFit/>
          </a:bodyPr>
          <a:lstStyle/>
          <a:p>
            <a:r>
              <a:rPr lang="en-US" altLang="zh-CN" dirty="0"/>
              <a:t>Pause</a:t>
            </a:r>
            <a:endParaRPr lang="zh-CN" altLang="en-US" dirty="0"/>
          </a:p>
        </p:txBody>
      </p:sp>
      <p:pic>
        <p:nvPicPr>
          <p:cNvPr id="8" name="图片 7">
            <a:extLst>
              <a:ext uri="{FF2B5EF4-FFF2-40B4-BE49-F238E27FC236}">
                <a16:creationId xmlns:a16="http://schemas.microsoft.com/office/drawing/2014/main" id="{4FBEABB8-ECB5-4A87-AF10-D9C2534F9D30}"/>
              </a:ext>
            </a:extLst>
          </p:cNvPr>
          <p:cNvPicPr>
            <a:picLocks noChangeAspect="1"/>
          </p:cNvPicPr>
          <p:nvPr/>
        </p:nvPicPr>
        <p:blipFill>
          <a:blip r:embed="rId5"/>
          <a:stretch>
            <a:fillRect/>
          </a:stretch>
        </p:blipFill>
        <p:spPr>
          <a:xfrm>
            <a:off x="12745655" y="4814239"/>
            <a:ext cx="6086475" cy="762000"/>
          </a:xfrm>
          <a:prstGeom prst="rect">
            <a:avLst/>
          </a:prstGeom>
        </p:spPr>
      </p:pic>
    </p:spTree>
    <p:extLst>
      <p:ext uri="{BB962C8B-B14F-4D97-AF65-F5344CB8AC3E}">
        <p14:creationId xmlns:p14="http://schemas.microsoft.com/office/powerpoint/2010/main" val="318479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686B4-B731-4858-92FA-F280D7D3E3B8}"/>
              </a:ext>
            </a:extLst>
          </p:cNvPr>
          <p:cNvSpPr>
            <a:spLocks noGrp="1"/>
          </p:cNvSpPr>
          <p:nvPr>
            <p:ph type="title"/>
          </p:nvPr>
        </p:nvSpPr>
        <p:spPr/>
        <p:txBody>
          <a:bodyPr>
            <a:normAutofit/>
          </a:bodyPr>
          <a:lstStyle/>
          <a:p>
            <a:r>
              <a:rPr lang="en-US" altLang="zh-CN" dirty="0"/>
              <a:t>Pause and Burst quantification by Robust Gaussian Surprise (RGS) method</a:t>
            </a:r>
            <a:endParaRPr lang="zh-CN" altLang="en-US" dirty="0"/>
          </a:p>
        </p:txBody>
      </p:sp>
      <p:pic>
        <p:nvPicPr>
          <p:cNvPr id="5" name="内容占位符 4" descr="图表, 直方图&#10;&#10;描述已自动生成">
            <a:extLst>
              <a:ext uri="{FF2B5EF4-FFF2-40B4-BE49-F238E27FC236}">
                <a16:creationId xmlns:a16="http://schemas.microsoft.com/office/drawing/2014/main" id="{F2F4E931-52FE-4EFA-933E-0194ED3151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1264" y="3732886"/>
            <a:ext cx="8297672" cy="2986937"/>
          </a:xfrm>
        </p:spPr>
      </p:pic>
      <p:sp>
        <p:nvSpPr>
          <p:cNvPr id="6" name="文本框 5">
            <a:extLst>
              <a:ext uri="{FF2B5EF4-FFF2-40B4-BE49-F238E27FC236}">
                <a16:creationId xmlns:a16="http://schemas.microsoft.com/office/drawing/2014/main" id="{9ACFE32D-8FA1-45A5-8C06-A6C2D53EB75E}"/>
              </a:ext>
            </a:extLst>
          </p:cNvPr>
          <p:cNvSpPr txBox="1"/>
          <p:nvPr/>
        </p:nvSpPr>
        <p:spPr>
          <a:xfrm>
            <a:off x="8287284" y="3445788"/>
            <a:ext cx="1801088" cy="369332"/>
          </a:xfrm>
          <a:prstGeom prst="rect">
            <a:avLst/>
          </a:prstGeom>
          <a:noFill/>
        </p:spPr>
        <p:txBody>
          <a:bodyPr wrap="square">
            <a:spAutoFit/>
          </a:bodyPr>
          <a:lstStyle/>
          <a:p>
            <a:r>
              <a:rPr lang="en-US" altLang="zh-CN" dirty="0"/>
              <a:t>(Ko et al., 2012)</a:t>
            </a:r>
          </a:p>
        </p:txBody>
      </p:sp>
      <p:graphicFrame>
        <p:nvGraphicFramePr>
          <p:cNvPr id="7" name="内容占位符 3">
            <a:extLst>
              <a:ext uri="{FF2B5EF4-FFF2-40B4-BE49-F238E27FC236}">
                <a16:creationId xmlns:a16="http://schemas.microsoft.com/office/drawing/2014/main" id="{53C2779B-B176-45C0-864D-5ABD7A0FCC7A}"/>
              </a:ext>
            </a:extLst>
          </p:cNvPr>
          <p:cNvGraphicFramePr>
            <a:graphicFrameLocks/>
          </p:cNvGraphicFramePr>
          <p:nvPr>
            <p:extLst>
              <p:ext uri="{D42A27DB-BD31-4B8C-83A1-F6EECF244321}">
                <p14:modId xmlns:p14="http://schemas.microsoft.com/office/powerpoint/2010/main" val="2927442264"/>
              </p:ext>
            </p:extLst>
          </p:nvPr>
        </p:nvGraphicFramePr>
        <p:xfrm>
          <a:off x="897636" y="1397481"/>
          <a:ext cx="9740900" cy="25952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图片 7">
            <a:extLst>
              <a:ext uri="{FF2B5EF4-FFF2-40B4-BE49-F238E27FC236}">
                <a16:creationId xmlns:a16="http://schemas.microsoft.com/office/drawing/2014/main" id="{DCD69971-FEE8-4A6B-A5E2-A726AAF2E8E8}"/>
              </a:ext>
            </a:extLst>
          </p:cNvPr>
          <p:cNvPicPr>
            <a:picLocks noChangeAspect="1"/>
          </p:cNvPicPr>
          <p:nvPr/>
        </p:nvPicPr>
        <p:blipFill>
          <a:blip r:embed="rId9"/>
          <a:stretch>
            <a:fillRect/>
          </a:stretch>
        </p:blipFill>
        <p:spPr>
          <a:xfrm>
            <a:off x="12739880" y="4062941"/>
            <a:ext cx="5781675" cy="781050"/>
          </a:xfrm>
          <a:prstGeom prst="rect">
            <a:avLst/>
          </a:prstGeom>
        </p:spPr>
      </p:pic>
      <p:sp>
        <p:nvSpPr>
          <p:cNvPr id="9" name="文本框 8">
            <a:extLst>
              <a:ext uri="{FF2B5EF4-FFF2-40B4-BE49-F238E27FC236}">
                <a16:creationId xmlns:a16="http://schemas.microsoft.com/office/drawing/2014/main" id="{DF2C65AC-F7E2-4573-A701-0C3FF041621A}"/>
              </a:ext>
            </a:extLst>
          </p:cNvPr>
          <p:cNvSpPr txBox="1"/>
          <p:nvPr/>
        </p:nvSpPr>
        <p:spPr>
          <a:xfrm>
            <a:off x="12192000" y="4268800"/>
            <a:ext cx="972152" cy="369332"/>
          </a:xfrm>
          <a:prstGeom prst="rect">
            <a:avLst/>
          </a:prstGeom>
          <a:noFill/>
        </p:spPr>
        <p:txBody>
          <a:bodyPr wrap="square" rtlCol="0">
            <a:spAutoFit/>
          </a:bodyPr>
          <a:lstStyle/>
          <a:p>
            <a:r>
              <a:rPr lang="en-US" altLang="zh-CN" dirty="0"/>
              <a:t>Burst</a:t>
            </a:r>
            <a:endParaRPr lang="zh-CN" altLang="en-US" dirty="0"/>
          </a:p>
        </p:txBody>
      </p:sp>
      <p:sp>
        <p:nvSpPr>
          <p:cNvPr id="10" name="文本框 9">
            <a:extLst>
              <a:ext uri="{FF2B5EF4-FFF2-40B4-BE49-F238E27FC236}">
                <a16:creationId xmlns:a16="http://schemas.microsoft.com/office/drawing/2014/main" id="{C76C8F4F-072B-4990-853F-A38F06983F80}"/>
              </a:ext>
            </a:extLst>
          </p:cNvPr>
          <p:cNvSpPr txBox="1"/>
          <p:nvPr/>
        </p:nvSpPr>
        <p:spPr>
          <a:xfrm>
            <a:off x="12192000" y="4989380"/>
            <a:ext cx="972152" cy="369332"/>
          </a:xfrm>
          <a:prstGeom prst="rect">
            <a:avLst/>
          </a:prstGeom>
          <a:noFill/>
        </p:spPr>
        <p:txBody>
          <a:bodyPr wrap="square" rtlCol="0">
            <a:spAutoFit/>
          </a:bodyPr>
          <a:lstStyle/>
          <a:p>
            <a:r>
              <a:rPr lang="en-US" altLang="zh-CN" dirty="0"/>
              <a:t>Pause</a:t>
            </a:r>
            <a:endParaRPr lang="zh-CN" altLang="en-US" dirty="0"/>
          </a:p>
        </p:txBody>
      </p:sp>
      <p:pic>
        <p:nvPicPr>
          <p:cNvPr id="12" name="图片 11">
            <a:extLst>
              <a:ext uri="{FF2B5EF4-FFF2-40B4-BE49-F238E27FC236}">
                <a16:creationId xmlns:a16="http://schemas.microsoft.com/office/drawing/2014/main" id="{6F7998A6-2DA9-4BDA-ADEA-4CBCCD34DA26}"/>
              </a:ext>
            </a:extLst>
          </p:cNvPr>
          <p:cNvPicPr>
            <a:picLocks noChangeAspect="1"/>
          </p:cNvPicPr>
          <p:nvPr/>
        </p:nvPicPr>
        <p:blipFill>
          <a:blip r:embed="rId10"/>
          <a:stretch>
            <a:fillRect/>
          </a:stretch>
        </p:blipFill>
        <p:spPr>
          <a:xfrm>
            <a:off x="12745655" y="4814239"/>
            <a:ext cx="6086475" cy="762000"/>
          </a:xfrm>
          <a:prstGeom prst="rect">
            <a:avLst/>
          </a:prstGeom>
        </p:spPr>
      </p:pic>
    </p:spTree>
    <p:extLst>
      <p:ext uri="{BB962C8B-B14F-4D97-AF65-F5344CB8AC3E}">
        <p14:creationId xmlns:p14="http://schemas.microsoft.com/office/powerpoint/2010/main" val="2454900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76941-EABB-4A55-8AC7-ADE8419B1CD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E3B1242-04D1-42EC-8131-A9FEB3276E30}"/>
              </a:ext>
            </a:extLst>
          </p:cNvPr>
          <p:cNvSpPr>
            <a:spLocks noGrp="1"/>
          </p:cNvSpPr>
          <p:nvPr>
            <p:ph idx="1"/>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F9629ADC-8726-4C44-BC1A-5A4F8B868F58}"/>
              </a:ext>
            </a:extLst>
          </p:cNvPr>
          <p:cNvGraphicFramePr>
            <a:graphicFrameLocks/>
          </p:cNvGraphicFramePr>
          <p:nvPr>
            <p:extLst>
              <p:ext uri="{D42A27DB-BD31-4B8C-83A1-F6EECF244321}">
                <p14:modId xmlns:p14="http://schemas.microsoft.com/office/powerpoint/2010/main" val="1560172502"/>
              </p:ext>
            </p:extLst>
          </p:nvPr>
        </p:nvGraphicFramePr>
        <p:xfrm>
          <a:off x="1579372" y="2024062"/>
          <a:ext cx="10515600" cy="2809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6376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D93BE-A227-4B71-8391-CF9FA6991AA1}"/>
              </a:ext>
            </a:extLst>
          </p:cNvPr>
          <p:cNvSpPr>
            <a:spLocks noGrp="1"/>
          </p:cNvSpPr>
          <p:nvPr>
            <p:ph type="title"/>
          </p:nvPr>
        </p:nvSpPr>
        <p:spPr/>
        <p:txBody>
          <a:bodyPr/>
          <a:lstStyle/>
          <a:p>
            <a:r>
              <a:rPr lang="en-US" altLang="zh-CN" dirty="0"/>
              <a:t>Firing properties</a:t>
            </a:r>
            <a:endParaRPr lang="zh-CN" altLang="en-US" dirty="0"/>
          </a:p>
        </p:txBody>
      </p:sp>
      <p:graphicFrame>
        <p:nvGraphicFramePr>
          <p:cNvPr id="4" name="内容占位符 8">
            <a:extLst>
              <a:ext uri="{FF2B5EF4-FFF2-40B4-BE49-F238E27FC236}">
                <a16:creationId xmlns:a16="http://schemas.microsoft.com/office/drawing/2014/main" id="{9752E6C7-F180-4E9F-A420-DF07AD1277E3}"/>
              </a:ext>
            </a:extLst>
          </p:cNvPr>
          <p:cNvGraphicFramePr>
            <a:graphicFrameLocks noGrp="1"/>
          </p:cNvGraphicFramePr>
          <p:nvPr>
            <p:ph idx="1"/>
            <p:extLst>
              <p:ext uri="{D42A27DB-BD31-4B8C-83A1-F6EECF244321}">
                <p14:modId xmlns:p14="http://schemas.microsoft.com/office/powerpoint/2010/main" val="70327565"/>
              </p:ext>
            </p:extLst>
          </p:nvPr>
        </p:nvGraphicFramePr>
        <p:xfrm>
          <a:off x="419100" y="2211426"/>
          <a:ext cx="11353800" cy="318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矩形 8">
            <a:extLst>
              <a:ext uri="{FF2B5EF4-FFF2-40B4-BE49-F238E27FC236}">
                <a16:creationId xmlns:a16="http://schemas.microsoft.com/office/drawing/2014/main" id="{0EA85933-9544-4618-A882-E871630841DA}"/>
              </a:ext>
            </a:extLst>
          </p:cNvPr>
          <p:cNvSpPr/>
          <p:nvPr/>
        </p:nvSpPr>
        <p:spPr>
          <a:xfrm>
            <a:off x="1231902" y="2628399"/>
            <a:ext cx="2501628" cy="55643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a:t>Total duration</a:t>
            </a:r>
            <a:endParaRPr lang="zh-CN" altLang="en-US" sz="1600" dirty="0"/>
          </a:p>
        </p:txBody>
      </p:sp>
      <p:cxnSp>
        <p:nvCxnSpPr>
          <p:cNvPr id="11" name="直接连接符 10">
            <a:extLst>
              <a:ext uri="{FF2B5EF4-FFF2-40B4-BE49-F238E27FC236}">
                <a16:creationId xmlns:a16="http://schemas.microsoft.com/office/drawing/2014/main" id="{E2B13A5A-9EC8-4449-A4CE-BDCF7D0678CB}"/>
              </a:ext>
            </a:extLst>
          </p:cNvPr>
          <p:cNvCxnSpPr>
            <a:cxnSpLocks/>
          </p:cNvCxnSpPr>
          <p:nvPr/>
        </p:nvCxnSpPr>
        <p:spPr>
          <a:xfrm>
            <a:off x="2603767" y="3184835"/>
            <a:ext cx="0" cy="286498"/>
          </a:xfrm>
          <a:prstGeom prst="line">
            <a:avLst/>
          </a:prstGeom>
          <a:ln w="28575"/>
        </p:spPr>
        <p:style>
          <a:lnRef idx="1">
            <a:schemeClr val="dk1"/>
          </a:lnRef>
          <a:fillRef idx="0">
            <a:schemeClr val="dk1"/>
          </a:fillRef>
          <a:effectRef idx="0">
            <a:schemeClr val="dk1"/>
          </a:effectRef>
          <a:fontRef idx="minor">
            <a:schemeClr val="tx1"/>
          </a:fontRef>
        </p:style>
      </p:cxnSp>
      <p:pic>
        <p:nvPicPr>
          <p:cNvPr id="14" name="图片 13" descr="图表&#10;&#10;描述已自动生成">
            <a:extLst>
              <a:ext uri="{FF2B5EF4-FFF2-40B4-BE49-F238E27FC236}">
                <a16:creationId xmlns:a16="http://schemas.microsoft.com/office/drawing/2014/main" id="{4A886205-BE97-4732-873A-7BFC1A76C60D}"/>
              </a:ext>
            </a:extLst>
          </p:cNvPr>
          <p:cNvPicPr>
            <a:picLocks noChangeAspect="1"/>
          </p:cNvPicPr>
          <p:nvPr/>
        </p:nvPicPr>
        <p:blipFill rotWithShape="1">
          <a:blip r:embed="rId8">
            <a:extLst>
              <a:ext uri="{28A0092B-C50C-407E-A947-70E740481C1C}">
                <a14:useLocalDpi xmlns:a14="http://schemas.microsoft.com/office/drawing/2010/main" val="0"/>
              </a:ext>
            </a:extLst>
          </a:blip>
          <a:srcRect l="6692" t="-474" r="5512"/>
          <a:stretch/>
        </p:blipFill>
        <p:spPr>
          <a:xfrm>
            <a:off x="-9779444" y="-70770"/>
            <a:ext cx="9602674" cy="2573977"/>
          </a:xfrm>
          <a:prstGeom prst="rect">
            <a:avLst/>
          </a:prstGeom>
        </p:spPr>
      </p:pic>
      <p:pic>
        <p:nvPicPr>
          <p:cNvPr id="17" name="图片 16" descr="图表&#10;&#10;描述已自动生成">
            <a:extLst>
              <a:ext uri="{FF2B5EF4-FFF2-40B4-BE49-F238E27FC236}">
                <a16:creationId xmlns:a16="http://schemas.microsoft.com/office/drawing/2014/main" id="{490CF588-9343-4A0C-962D-5C22A01955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2854" y="3976569"/>
            <a:ext cx="7957927" cy="1862409"/>
          </a:xfrm>
          <a:prstGeom prst="rect">
            <a:avLst/>
          </a:prstGeom>
        </p:spPr>
      </p:pic>
      <p:sp>
        <p:nvSpPr>
          <p:cNvPr id="13" name="文本框 12">
            <a:extLst>
              <a:ext uri="{FF2B5EF4-FFF2-40B4-BE49-F238E27FC236}">
                <a16:creationId xmlns:a16="http://schemas.microsoft.com/office/drawing/2014/main" id="{116A1824-E223-4452-8284-6BBE40BFC742}"/>
              </a:ext>
            </a:extLst>
          </p:cNvPr>
          <p:cNvSpPr txBox="1"/>
          <p:nvPr/>
        </p:nvSpPr>
        <p:spPr>
          <a:xfrm>
            <a:off x="-4286250" y="3156187"/>
            <a:ext cx="4109480" cy="1053430"/>
          </a:xfrm>
          <a:prstGeom prst="rect">
            <a:avLst/>
          </a:prstGeom>
          <a:noFill/>
        </p:spPr>
        <p:txBody>
          <a:bodyPr wrap="square">
            <a:spAutoFit/>
          </a:bodyPr>
          <a:lstStyle/>
          <a:p>
            <a:pPr marL="742950" lvl="1" indent="-285750" algn="just">
              <a:lnSpc>
                <a:spcPct val="115000"/>
              </a:lnSpc>
              <a:buFont typeface="+mj-lt"/>
              <a:buAutoNum type="alphaLcParenR"/>
            </a:pPr>
            <a:r>
              <a:rPr lang="en-US" altLang="zh-CN" sz="1100" kern="100" dirty="0" err="1">
                <a:effectLst/>
                <a:latin typeface="Arial" panose="020B0604020202020204" pitchFamily="34" charset="0"/>
                <a:ea typeface="等线" panose="02010600030101010101" pitchFamily="2" charset="-122"/>
                <a:cs typeface="Times New Roman" panose="02020603050405020304" pitchFamily="18" charset="0"/>
              </a:rPr>
              <a:t>IntraXX</a:t>
            </a:r>
            <a:r>
              <a:rPr lang="en-US" altLang="zh-CN" sz="1100" kern="100" dirty="0">
                <a:effectLst/>
                <a:latin typeface="Arial" panose="020B0604020202020204" pitchFamily="34" charset="0"/>
                <a:ea typeface="等线" panose="02010600030101010101" pitchFamily="2" charset="-122"/>
                <a:cs typeface="Times New Roman" panose="02020603050405020304" pitchFamily="18" charset="0"/>
              </a:rPr>
              <a:t> frequency (IXF) </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marL="533400" indent="266700" algn="just">
              <a:lnSpc>
                <a:spcPct val="115000"/>
              </a:lnSpc>
            </a:pPr>
            <a:r>
              <a:rPr lang="en-US" altLang="zh-CN" sz="1100" kern="100" dirty="0">
                <a:effectLst/>
                <a:latin typeface="Arial" panose="020B0604020202020204" pitchFamily="34" charset="0"/>
                <a:ea typeface="等线" panose="02010600030101010101" pitchFamily="2" charset="-122"/>
                <a:cs typeface="Times New Roman" panose="02020603050405020304" pitchFamily="18" charset="0"/>
              </a:rPr>
              <a:t>e.g. </a:t>
            </a:r>
            <a:r>
              <a:rPr lang="en-US" altLang="zh-CN" sz="1100" kern="100" dirty="0" err="1">
                <a:effectLst/>
                <a:latin typeface="Arial" panose="020B0604020202020204" pitchFamily="34" charset="0"/>
                <a:ea typeface="等线" panose="02010600030101010101" pitchFamily="2" charset="-122"/>
                <a:cs typeface="Times New Roman" panose="02020603050405020304" pitchFamily="18" charset="0"/>
              </a:rPr>
              <a:t>Pauses.NumSpikes</a:t>
            </a:r>
            <a:r>
              <a:rPr lang="en-US" altLang="zh-CN" sz="1100" kern="100" dirty="0">
                <a:effectLst/>
                <a:latin typeface="Arial" panose="020B0604020202020204" pitchFamily="34" charset="0"/>
                <a:ea typeface="等线" panose="02010600030101010101" pitchFamily="2" charset="-122"/>
                <a:cs typeface="Times New Roman" panose="02020603050405020304" pitchFamily="18" charset="0"/>
              </a:rPr>
              <a:t>./(</a:t>
            </a:r>
            <a:r>
              <a:rPr lang="en-US" altLang="zh-CN" sz="1100" kern="100" dirty="0" err="1">
                <a:effectLst/>
                <a:latin typeface="Arial" panose="020B0604020202020204" pitchFamily="34" charset="0"/>
                <a:ea typeface="等线" panose="02010600030101010101" pitchFamily="2" charset="-122"/>
                <a:cs typeface="Times New Roman" panose="02020603050405020304" pitchFamily="18" charset="0"/>
              </a:rPr>
              <a:t>Pauses.Windows</a:t>
            </a:r>
            <a:r>
              <a:rPr lang="en-US" altLang="zh-CN" sz="1100" kern="100" dirty="0">
                <a:effectLst/>
                <a:latin typeface="Arial" panose="020B0604020202020204" pitchFamily="34" charset="0"/>
                <a:ea typeface="等线" panose="02010600030101010101" pitchFamily="2" charset="-122"/>
                <a:cs typeface="Times New Roman" panose="02020603050405020304" pitchFamily="18" charset="0"/>
              </a:rPr>
              <a:t>(:,2) - </a:t>
            </a:r>
            <a:r>
              <a:rPr lang="en-US" altLang="zh-CN" sz="1100" kern="100" dirty="0" err="1">
                <a:effectLst/>
                <a:latin typeface="Arial" panose="020B0604020202020204" pitchFamily="34" charset="0"/>
                <a:ea typeface="等线" panose="02010600030101010101" pitchFamily="2" charset="-122"/>
                <a:cs typeface="Times New Roman" panose="02020603050405020304" pitchFamily="18" charset="0"/>
              </a:rPr>
              <a:t>Pauses.Windows</a:t>
            </a:r>
            <a:r>
              <a:rPr lang="en-US" altLang="zh-CN" sz="1100" kern="100" dirty="0">
                <a:effectLst/>
                <a:latin typeface="Arial" panose="020B0604020202020204" pitchFamily="34" charset="0"/>
                <a:ea typeface="等线" panose="02010600030101010101" pitchFamily="2" charset="-122"/>
                <a:cs typeface="Times New Roman" panose="02020603050405020304" pitchFamily="18" charset="0"/>
              </a:rPr>
              <a:t>(:,1)</a:t>
            </a:r>
          </a:p>
          <a:p>
            <a:pPr marL="533400" indent="266700" algn="just">
              <a:lnSpc>
                <a:spcPct val="115000"/>
              </a:lnSpc>
            </a:pPr>
            <a:r>
              <a:rPr lang="en-US" altLang="zh-CN" sz="1100" kern="100" dirty="0">
                <a:latin typeface="Arial" panose="020B0604020202020204" pitchFamily="34" charset="0"/>
                <a:ea typeface="等线" panose="02010600030101010101" pitchFamily="2" charset="-122"/>
                <a:cs typeface="Times New Roman" panose="02020603050405020304" pitchFamily="18" charset="0"/>
              </a:rPr>
              <a:t>b) Instantaneous Reciprocal to the length of current inter-spike interval. </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7DA1B704-DF83-4F93-9993-C2A999120059}"/>
              </a:ext>
            </a:extLst>
          </p:cNvPr>
          <p:cNvSpPr txBox="1"/>
          <p:nvPr/>
        </p:nvSpPr>
        <p:spPr>
          <a:xfrm>
            <a:off x="6699250" y="6492875"/>
            <a:ext cx="10985500" cy="307777"/>
          </a:xfrm>
          <a:prstGeom prst="rect">
            <a:avLst/>
          </a:prstGeom>
          <a:noFill/>
        </p:spPr>
        <p:txBody>
          <a:bodyPr wrap="square">
            <a:spAutoFit/>
          </a:bodyPr>
          <a:lstStyle/>
          <a:p>
            <a:r>
              <a:rPr lang="en-US" altLang="zh-CN" sz="1400" dirty="0"/>
              <a:t>(</a:t>
            </a:r>
            <a:r>
              <a:rPr lang="en-US" altLang="zh-CN" sz="1400" dirty="0" err="1"/>
              <a:t>Pauluis</a:t>
            </a:r>
            <a:r>
              <a:rPr lang="en-US" altLang="zh-CN" sz="1400" dirty="0"/>
              <a:t> and Baker, 2000) (</a:t>
            </a:r>
            <a:r>
              <a:rPr lang="en-US" altLang="zh-CN" sz="1400" dirty="0" err="1"/>
              <a:t>Kostal</a:t>
            </a:r>
            <a:r>
              <a:rPr lang="en-US" altLang="zh-CN" sz="1400" dirty="0"/>
              <a:t> et al., 2018) (Prevost et al. 2020)</a:t>
            </a:r>
            <a:endParaRPr lang="zh-CN" altLang="en-US" sz="1400" dirty="0"/>
          </a:p>
        </p:txBody>
      </p:sp>
    </p:spTree>
    <p:extLst>
      <p:ext uri="{BB962C8B-B14F-4D97-AF65-F5344CB8AC3E}">
        <p14:creationId xmlns:p14="http://schemas.microsoft.com/office/powerpoint/2010/main" val="3022293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561682-FCF5-4A93-BF5E-2859563B41F9}"/>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5178E06C-23AF-46EA-B5C9-9B38DDECE42A}"/>
              </a:ext>
            </a:extLst>
          </p:cNvPr>
          <p:cNvSpPr>
            <a:spLocks noGrp="1"/>
          </p:cNvSpPr>
          <p:nvPr>
            <p:ph idx="1"/>
          </p:nvPr>
        </p:nvSpPr>
        <p:spPr/>
        <p:txBody>
          <a:bodyPr/>
          <a:lstStyle/>
          <a:p>
            <a:endParaRPr lang="en-US" altLang="zh-CN" dirty="0"/>
          </a:p>
          <a:p>
            <a:r>
              <a:rPr lang="en-US" altLang="zh-CN" dirty="0"/>
              <a:t>Skewness</a:t>
            </a:r>
          </a:p>
          <a:p>
            <a:endParaRPr lang="en-US" altLang="zh-CN" dirty="0"/>
          </a:p>
          <a:p>
            <a:endParaRPr lang="en-US" altLang="zh-CN" dirty="0"/>
          </a:p>
          <a:p>
            <a:endParaRPr lang="en-US" altLang="zh-CN" dirty="0"/>
          </a:p>
          <a:p>
            <a:r>
              <a:rPr lang="en-US" altLang="zh-CN" dirty="0"/>
              <a:t>Kurtosis</a:t>
            </a:r>
          </a:p>
          <a:p>
            <a:pPr marL="0" indent="0">
              <a:buNone/>
            </a:pPr>
            <a:endParaRPr lang="en-US" altLang="zh-CN" dirty="0"/>
          </a:p>
        </p:txBody>
      </p:sp>
      <p:pic>
        <p:nvPicPr>
          <p:cNvPr id="6" name="图片 5">
            <a:extLst>
              <a:ext uri="{FF2B5EF4-FFF2-40B4-BE49-F238E27FC236}">
                <a16:creationId xmlns:a16="http://schemas.microsoft.com/office/drawing/2014/main" id="{08A3AD0B-6FF7-49BF-906E-4D5DE72CEC3E}"/>
              </a:ext>
            </a:extLst>
          </p:cNvPr>
          <p:cNvPicPr>
            <a:picLocks noChangeAspect="1"/>
          </p:cNvPicPr>
          <p:nvPr/>
        </p:nvPicPr>
        <p:blipFill>
          <a:blip r:embed="rId2"/>
          <a:stretch>
            <a:fillRect/>
          </a:stretch>
        </p:blipFill>
        <p:spPr>
          <a:xfrm>
            <a:off x="838200" y="2980680"/>
            <a:ext cx="3654287" cy="1214882"/>
          </a:xfrm>
          <a:prstGeom prst="rect">
            <a:avLst/>
          </a:prstGeom>
        </p:spPr>
      </p:pic>
      <p:pic>
        <p:nvPicPr>
          <p:cNvPr id="10" name="图片 9">
            <a:extLst>
              <a:ext uri="{FF2B5EF4-FFF2-40B4-BE49-F238E27FC236}">
                <a16:creationId xmlns:a16="http://schemas.microsoft.com/office/drawing/2014/main" id="{32A54738-EA73-442B-8A76-67AAE4D080F7}"/>
              </a:ext>
            </a:extLst>
          </p:cNvPr>
          <p:cNvPicPr>
            <a:picLocks noChangeAspect="1"/>
          </p:cNvPicPr>
          <p:nvPr/>
        </p:nvPicPr>
        <p:blipFill>
          <a:blip r:embed="rId3"/>
          <a:stretch>
            <a:fillRect/>
          </a:stretch>
        </p:blipFill>
        <p:spPr>
          <a:xfrm>
            <a:off x="838200" y="4973580"/>
            <a:ext cx="3654287" cy="1540402"/>
          </a:xfrm>
          <a:prstGeom prst="rect">
            <a:avLst/>
          </a:prstGeom>
        </p:spPr>
      </p:pic>
      <p:pic>
        <p:nvPicPr>
          <p:cNvPr id="11" name="图片 10">
            <a:extLst>
              <a:ext uri="{FF2B5EF4-FFF2-40B4-BE49-F238E27FC236}">
                <a16:creationId xmlns:a16="http://schemas.microsoft.com/office/drawing/2014/main" id="{4C10618C-087A-4B15-9BE0-73C9A7F09C96}"/>
              </a:ext>
            </a:extLst>
          </p:cNvPr>
          <p:cNvPicPr>
            <a:picLocks noChangeAspect="1"/>
          </p:cNvPicPr>
          <p:nvPr/>
        </p:nvPicPr>
        <p:blipFill>
          <a:blip r:embed="rId4"/>
          <a:stretch>
            <a:fillRect/>
          </a:stretch>
        </p:blipFill>
        <p:spPr>
          <a:xfrm>
            <a:off x="4897093" y="4750214"/>
            <a:ext cx="2609850" cy="1752600"/>
          </a:xfrm>
          <a:prstGeom prst="rect">
            <a:avLst/>
          </a:prstGeom>
        </p:spPr>
      </p:pic>
    </p:spTree>
    <p:extLst>
      <p:ext uri="{BB962C8B-B14F-4D97-AF65-F5344CB8AC3E}">
        <p14:creationId xmlns:p14="http://schemas.microsoft.com/office/powerpoint/2010/main" val="3345097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973AA-6A60-4EA9-9CB8-ACB6BC1746BB}"/>
              </a:ext>
            </a:extLst>
          </p:cNvPr>
          <p:cNvSpPr>
            <a:spLocks noGrp="1"/>
          </p:cNvSpPr>
          <p:nvPr>
            <p:ph type="title"/>
          </p:nvPr>
        </p:nvSpPr>
        <p:spPr/>
        <p:txBody>
          <a:bodyPr/>
          <a:lstStyle/>
          <a:p>
            <a:r>
              <a:rPr lang="en-US" altLang="zh-CN" dirty="0"/>
              <a:t>58 features extracted</a:t>
            </a:r>
            <a:endParaRPr lang="zh-CN" altLang="en-US" dirty="0"/>
          </a:p>
        </p:txBody>
      </p:sp>
      <p:pic>
        <p:nvPicPr>
          <p:cNvPr id="8" name="图片 7">
            <a:extLst>
              <a:ext uri="{FF2B5EF4-FFF2-40B4-BE49-F238E27FC236}">
                <a16:creationId xmlns:a16="http://schemas.microsoft.com/office/drawing/2014/main" id="{C559B542-B491-44E3-9B48-3BB4F7176B88}"/>
              </a:ext>
            </a:extLst>
          </p:cNvPr>
          <p:cNvPicPr>
            <a:picLocks noChangeAspect="1"/>
          </p:cNvPicPr>
          <p:nvPr/>
        </p:nvPicPr>
        <p:blipFill>
          <a:blip r:embed="rId3"/>
          <a:stretch>
            <a:fillRect/>
          </a:stretch>
        </p:blipFill>
        <p:spPr>
          <a:xfrm>
            <a:off x="4740533" y="2806699"/>
            <a:ext cx="7332417" cy="2063473"/>
          </a:xfrm>
          <a:prstGeom prst="rect">
            <a:avLst/>
          </a:prstGeom>
        </p:spPr>
      </p:pic>
      <p:pic>
        <p:nvPicPr>
          <p:cNvPr id="6" name="内容占位符 12" descr="图示&#10;&#10;描述已自动生成">
            <a:extLst>
              <a:ext uri="{FF2B5EF4-FFF2-40B4-BE49-F238E27FC236}">
                <a16:creationId xmlns:a16="http://schemas.microsoft.com/office/drawing/2014/main" id="{7AE1341D-EAAC-42F1-84D4-4E7D6F5B128B}"/>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1177" t="15646" r="30890" b="10112"/>
          <a:stretch/>
        </p:blipFill>
        <p:spPr>
          <a:xfrm>
            <a:off x="838200" y="1924513"/>
            <a:ext cx="4267200" cy="3827844"/>
          </a:xfrm>
        </p:spPr>
      </p:pic>
    </p:spTree>
    <p:extLst>
      <p:ext uri="{BB962C8B-B14F-4D97-AF65-F5344CB8AC3E}">
        <p14:creationId xmlns:p14="http://schemas.microsoft.com/office/powerpoint/2010/main" val="1516139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descr="图表, 散点图&#10;&#10;描述已自动生成">
            <a:extLst>
              <a:ext uri="{FF2B5EF4-FFF2-40B4-BE49-F238E27FC236}">
                <a16:creationId xmlns:a16="http://schemas.microsoft.com/office/drawing/2014/main" id="{1867802E-17F9-4E16-B8A8-D3A511F256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6400" y="1452264"/>
            <a:ext cx="9093200" cy="5456536"/>
          </a:xfrm>
        </p:spPr>
      </p:pic>
      <p:sp>
        <p:nvSpPr>
          <p:cNvPr id="2" name="标题 1">
            <a:extLst>
              <a:ext uri="{FF2B5EF4-FFF2-40B4-BE49-F238E27FC236}">
                <a16:creationId xmlns:a16="http://schemas.microsoft.com/office/drawing/2014/main" id="{D435B961-AECC-4A85-BBF6-E0AC02C7C622}"/>
              </a:ext>
            </a:extLst>
          </p:cNvPr>
          <p:cNvSpPr>
            <a:spLocks noGrp="1"/>
          </p:cNvSpPr>
          <p:nvPr>
            <p:ph type="title"/>
          </p:nvPr>
        </p:nvSpPr>
        <p:spPr>
          <a:xfrm>
            <a:off x="838200" y="365125"/>
            <a:ext cx="11150600" cy="1325563"/>
          </a:xfrm>
        </p:spPr>
        <p:txBody>
          <a:bodyPr>
            <a:normAutofit/>
          </a:bodyPr>
          <a:lstStyle/>
          <a:p>
            <a:r>
              <a:rPr lang="en-US" altLang="zh-CN" b="0" i="0" dirty="0">
                <a:solidFill>
                  <a:srgbClr val="111111"/>
                </a:solidFill>
                <a:effectLst/>
                <a:latin typeface="Roboto"/>
              </a:rPr>
              <a:t>Principal component analysis for </a:t>
            </a:r>
            <a:r>
              <a:rPr lang="en-US" altLang="zh-CN" i="0" dirty="0">
                <a:solidFill>
                  <a:srgbClr val="111111"/>
                </a:solidFill>
                <a:effectLst/>
                <a:latin typeface="Roboto"/>
              </a:rPr>
              <a:t>dimensionality reduction </a:t>
            </a:r>
            <a:r>
              <a:rPr lang="en-US" altLang="zh-CN" b="0" i="0" dirty="0">
                <a:solidFill>
                  <a:srgbClr val="111111"/>
                </a:solidFill>
                <a:effectLst/>
                <a:latin typeface="Roboto"/>
              </a:rPr>
              <a:t>and t-SNE</a:t>
            </a:r>
            <a:endParaRPr lang="zh-CN" altLang="en-US" dirty="0"/>
          </a:p>
        </p:txBody>
      </p:sp>
      <p:sp>
        <p:nvSpPr>
          <p:cNvPr id="10" name="文本框 9">
            <a:extLst>
              <a:ext uri="{FF2B5EF4-FFF2-40B4-BE49-F238E27FC236}">
                <a16:creationId xmlns:a16="http://schemas.microsoft.com/office/drawing/2014/main" id="{27909D4C-D75F-4D30-9F3D-6C8C55E75237}"/>
              </a:ext>
            </a:extLst>
          </p:cNvPr>
          <p:cNvSpPr txBox="1"/>
          <p:nvPr/>
        </p:nvSpPr>
        <p:spPr>
          <a:xfrm>
            <a:off x="1955800" y="1452264"/>
            <a:ext cx="406400" cy="369332"/>
          </a:xfrm>
          <a:prstGeom prst="rect">
            <a:avLst/>
          </a:prstGeom>
          <a:noFill/>
        </p:spPr>
        <p:txBody>
          <a:bodyPr wrap="square" rtlCol="0">
            <a:spAutoFit/>
          </a:bodyPr>
          <a:lstStyle/>
          <a:p>
            <a:r>
              <a:rPr lang="en-US" altLang="zh-CN" dirty="0"/>
              <a:t>A.</a:t>
            </a:r>
            <a:endParaRPr lang="zh-CN" altLang="en-US" dirty="0"/>
          </a:p>
        </p:txBody>
      </p:sp>
      <p:sp>
        <p:nvSpPr>
          <p:cNvPr id="11" name="文本框 10">
            <a:extLst>
              <a:ext uri="{FF2B5EF4-FFF2-40B4-BE49-F238E27FC236}">
                <a16:creationId xmlns:a16="http://schemas.microsoft.com/office/drawing/2014/main" id="{C53B6027-8C4C-4FA9-ABCD-4D5261F1540F}"/>
              </a:ext>
            </a:extLst>
          </p:cNvPr>
          <p:cNvSpPr txBox="1"/>
          <p:nvPr/>
        </p:nvSpPr>
        <p:spPr>
          <a:xfrm>
            <a:off x="1955800" y="4279900"/>
            <a:ext cx="406400" cy="369332"/>
          </a:xfrm>
          <a:prstGeom prst="rect">
            <a:avLst/>
          </a:prstGeom>
          <a:noFill/>
        </p:spPr>
        <p:txBody>
          <a:bodyPr wrap="square" rtlCol="0">
            <a:spAutoFit/>
          </a:bodyPr>
          <a:lstStyle/>
          <a:p>
            <a:r>
              <a:rPr lang="en-US" altLang="zh-CN" dirty="0"/>
              <a:t>B.</a:t>
            </a:r>
            <a:endParaRPr lang="zh-CN" altLang="en-US" dirty="0"/>
          </a:p>
        </p:txBody>
      </p:sp>
      <p:sp>
        <p:nvSpPr>
          <p:cNvPr id="12" name="文本框 11">
            <a:extLst>
              <a:ext uri="{FF2B5EF4-FFF2-40B4-BE49-F238E27FC236}">
                <a16:creationId xmlns:a16="http://schemas.microsoft.com/office/drawing/2014/main" id="{2D6CE8C2-8CDF-4746-B2E6-1926203B693B}"/>
              </a:ext>
            </a:extLst>
          </p:cNvPr>
          <p:cNvSpPr txBox="1"/>
          <p:nvPr/>
        </p:nvSpPr>
        <p:spPr>
          <a:xfrm>
            <a:off x="6159500" y="1452264"/>
            <a:ext cx="406400" cy="369332"/>
          </a:xfrm>
          <a:prstGeom prst="rect">
            <a:avLst/>
          </a:prstGeom>
          <a:noFill/>
        </p:spPr>
        <p:txBody>
          <a:bodyPr wrap="square" rtlCol="0">
            <a:spAutoFit/>
          </a:bodyPr>
          <a:lstStyle/>
          <a:p>
            <a:r>
              <a:rPr lang="en-US" altLang="zh-CN" dirty="0"/>
              <a:t>C.</a:t>
            </a:r>
            <a:endParaRPr lang="zh-CN" altLang="en-US" dirty="0"/>
          </a:p>
        </p:txBody>
      </p:sp>
    </p:spTree>
    <p:extLst>
      <p:ext uri="{BB962C8B-B14F-4D97-AF65-F5344CB8AC3E}">
        <p14:creationId xmlns:p14="http://schemas.microsoft.com/office/powerpoint/2010/main" val="3643889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25D5E28-1BC2-42EA-B033-A2E89C778AA8}"/>
              </a:ext>
            </a:extLst>
          </p:cNvPr>
          <p:cNvSpPr txBox="1"/>
          <p:nvPr/>
        </p:nvSpPr>
        <p:spPr>
          <a:xfrm>
            <a:off x="838200" y="6176963"/>
            <a:ext cx="6096000" cy="369332"/>
          </a:xfrm>
          <a:prstGeom prst="rect">
            <a:avLst/>
          </a:prstGeom>
          <a:noFill/>
        </p:spPr>
        <p:txBody>
          <a:bodyPr wrap="square">
            <a:spAutoFit/>
          </a:bodyPr>
          <a:lstStyle/>
          <a:p>
            <a:r>
              <a:rPr lang="en-US" altLang="zh-CN" dirty="0"/>
              <a:t>Data source: </a:t>
            </a:r>
            <a:r>
              <a:rPr lang="en-US" altLang="zh-CN" dirty="0" err="1"/>
              <a:t>HyungGoo</a:t>
            </a:r>
            <a:r>
              <a:rPr lang="en-US" altLang="zh-CN" dirty="0"/>
              <a:t> Kim</a:t>
            </a:r>
            <a:endParaRPr lang="zh-CN" altLang="en-US" dirty="0"/>
          </a:p>
        </p:txBody>
      </p:sp>
      <p:pic>
        <p:nvPicPr>
          <p:cNvPr id="7" name="内容占位符 6" descr="图示&#10;&#10;描述已自动生成">
            <a:extLst>
              <a:ext uri="{FF2B5EF4-FFF2-40B4-BE49-F238E27FC236}">
                <a16:creationId xmlns:a16="http://schemas.microsoft.com/office/drawing/2014/main" id="{EEE7FFC2-216F-460B-B77E-D921387B18D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002" r="14882" b="25241"/>
          <a:stretch/>
        </p:blipFill>
        <p:spPr>
          <a:xfrm>
            <a:off x="838200" y="1690688"/>
            <a:ext cx="5800801" cy="3836938"/>
          </a:xfrm>
        </p:spPr>
      </p:pic>
      <p:pic>
        <p:nvPicPr>
          <p:cNvPr id="37" name="图片 36">
            <a:extLst>
              <a:ext uri="{FF2B5EF4-FFF2-40B4-BE49-F238E27FC236}">
                <a16:creationId xmlns:a16="http://schemas.microsoft.com/office/drawing/2014/main" id="{184116C3-0367-4943-A6B6-B37931710FF6}"/>
              </a:ext>
            </a:extLst>
          </p:cNvPr>
          <p:cNvPicPr>
            <a:picLocks noChangeAspect="1"/>
          </p:cNvPicPr>
          <p:nvPr/>
        </p:nvPicPr>
        <p:blipFill rotWithShape="1">
          <a:blip r:embed="rId4"/>
          <a:srcRect l="25397" t="21481" b="6667"/>
          <a:stretch/>
        </p:blipFill>
        <p:spPr>
          <a:xfrm>
            <a:off x="6639001" y="365125"/>
            <a:ext cx="4356100" cy="5993499"/>
          </a:xfrm>
          <a:prstGeom prst="rect">
            <a:avLst/>
          </a:prstGeom>
        </p:spPr>
      </p:pic>
      <p:sp>
        <p:nvSpPr>
          <p:cNvPr id="3" name="矩形 2">
            <a:extLst>
              <a:ext uri="{FF2B5EF4-FFF2-40B4-BE49-F238E27FC236}">
                <a16:creationId xmlns:a16="http://schemas.microsoft.com/office/drawing/2014/main" id="{DE5CC9EA-211B-400B-BFCA-BA44119C2A69}"/>
              </a:ext>
            </a:extLst>
          </p:cNvPr>
          <p:cNvSpPr/>
          <p:nvPr/>
        </p:nvSpPr>
        <p:spPr>
          <a:xfrm>
            <a:off x="-368299" y="-12989"/>
            <a:ext cx="6883400" cy="7632700"/>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7CFEECE6-228C-49B1-B858-F4925EE20D0E}"/>
              </a:ext>
            </a:extLst>
          </p:cNvPr>
          <p:cNvSpPr/>
          <p:nvPr/>
        </p:nvSpPr>
        <p:spPr>
          <a:xfrm>
            <a:off x="6515100" y="12412"/>
            <a:ext cx="6883400" cy="4110856"/>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9505984-B29C-4D11-A105-FBBAB0AF6057}"/>
              </a:ext>
            </a:extLst>
          </p:cNvPr>
          <p:cNvSpPr/>
          <p:nvPr/>
        </p:nvSpPr>
        <p:spPr>
          <a:xfrm>
            <a:off x="6515100" y="6080896"/>
            <a:ext cx="6883400" cy="4576787"/>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2AD7013-5A67-4ED6-A849-D8271FA6B47A}"/>
              </a:ext>
            </a:extLst>
          </p:cNvPr>
          <p:cNvSpPr/>
          <p:nvPr/>
        </p:nvSpPr>
        <p:spPr>
          <a:xfrm>
            <a:off x="10995101" y="1690687"/>
            <a:ext cx="5968999" cy="933425"/>
          </a:xfrm>
          <a:prstGeom prst="rect">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804676A0-B7B8-45CC-8D92-4F1DE3B169C9}"/>
              </a:ext>
            </a:extLst>
          </p:cNvPr>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4086137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311BCD-2C70-4F59-A041-9611B082FE0B}"/>
              </a:ext>
            </a:extLst>
          </p:cNvPr>
          <p:cNvSpPr>
            <a:spLocks noGrp="1"/>
          </p:cNvSpPr>
          <p:nvPr>
            <p:ph type="title"/>
          </p:nvPr>
        </p:nvSpPr>
        <p:spPr/>
        <p:txBody>
          <a:bodyPr/>
          <a:lstStyle/>
          <a:p>
            <a:r>
              <a:rPr lang="en-US" altLang="zh-CN" dirty="0"/>
              <a:t>K-Means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E4B940D-5DFD-47CE-BA10-36A89583E458}"/>
                  </a:ext>
                </a:extLst>
              </p:cNvPr>
              <p:cNvSpPr>
                <a:spLocks noGrp="1"/>
              </p:cNvSpPr>
              <p:nvPr>
                <p:ph idx="1"/>
              </p:nvPr>
            </p:nvSpPr>
            <p:spPr/>
            <p:txBody>
              <a:bodyPr/>
              <a:lstStyle/>
              <a:p>
                <a:r>
                  <a:rPr lang="en-US" altLang="zh-CN" dirty="0"/>
                  <a:t>A data set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0">
                            <a:latin typeface="Cambria Math" panose="02040503050406030204" pitchFamily="18" charset="0"/>
                          </a:rPr>
                          <m:t>x</m:t>
                        </m:r>
                      </m:e>
                      <m:sub>
                        <m:r>
                          <a:rPr lang="en-US" altLang="zh-CN" b="0" i="1" smtClean="0">
                            <a:latin typeface="Cambria Math" panose="02040503050406030204" pitchFamily="18" charset="0"/>
                          </a:rPr>
                          <m:t>𝑖</m:t>
                        </m:r>
                      </m:sub>
                    </m:sSub>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sSubSup>
                  </m:oMath>
                </a14:m>
                <a:r>
                  <a:rPr lang="en-US" altLang="zh-CN" dirty="0"/>
                  <a:t> is</a:t>
                </a:r>
                <a:r>
                  <a:rPr lang="en-US" altLang="zh-CN" dirty="0">
                    <a:solidFill>
                      <a:prstClr val="black"/>
                    </a:solidFill>
                  </a:rPr>
                  <a:t> assumed to be generated from</a:t>
                </a:r>
                <a:r>
                  <a:rPr lang="en-US" altLang="zh-CN" i="1" dirty="0">
                    <a:solidFill>
                      <a:prstClr val="black"/>
                    </a:solidFill>
                  </a:rPr>
                  <a:t> k </a:t>
                </a:r>
                <a:r>
                  <a:rPr lang="en-US" altLang="zh-CN" dirty="0">
                    <a:solidFill>
                      <a:prstClr val="black"/>
                    </a:solidFill>
                  </a:rPr>
                  <a:t>clusters </a:t>
                </a:r>
                <a:endParaRPr lang="en-US" altLang="zh-CN" dirty="0"/>
              </a:p>
              <a:p>
                <a:r>
                  <a:rPr lang="en-US" altLang="zh-CN" dirty="0"/>
                  <a:t>Minimize the sum of the squared within-cluster distance between data points and centroids</a:t>
                </a:r>
              </a:p>
              <a:p>
                <a:r>
                  <a:rPr lang="en-US" altLang="zh-CN" dirty="0"/>
                  <a:t>J(</a:t>
                </a:r>
                <a:r>
                  <a:rPr lang="en-US" altLang="zh-CN" i="1" dirty="0"/>
                  <a:t>r</a:t>
                </a:r>
                <a:r>
                  <a:rPr lang="en-US" altLang="zh-CN" dirty="0"/>
                  <a:t>, </a:t>
                </a:r>
                <a:r>
                  <a:rPr lang="en-US" altLang="zh-CN" i="1" dirty="0"/>
                  <a:t>c</a:t>
                </a:r>
                <a:r>
                  <a:rPr lang="en-US" altLang="zh-CN" dirty="0"/>
                  <a:t>) = </a:t>
                </a:r>
                <a14:m>
                  <m:oMath xmlns:m="http://schemas.openxmlformats.org/officeDocument/2006/math">
                    <m:sSubSup>
                      <m:sSubSupPr>
                        <m:ctrlPr>
                          <a:rPr lang="en-US" altLang="zh-CN" i="1" smtClean="0">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𝑘</m:t>
                        </m:r>
                      </m:sup>
                    </m:sSubSup>
                    <m:sSub>
                      <m:sSubPr>
                        <m:ctrlPr>
                          <a:rPr lang="en-US" altLang="zh-CN" i="1" smtClean="0">
                            <a:latin typeface="Cambria Math" panose="02040503050406030204" pitchFamily="18" charset="0"/>
                          </a:rPr>
                        </m:ctrlPr>
                      </m:sSubPr>
                      <m:e>
                        <m:sSubSup>
                          <m:sSubSupPr>
                            <m:ctrlPr>
                              <a:rPr lang="en-US" altLang="zh-CN" i="1" smtClean="0">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𝑛</m:t>
                            </m:r>
                          </m:sup>
                        </m:sSubSup>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i="1" smtClean="0">
                                <a:latin typeface="Cambria Math" panose="02040503050406030204" pitchFamily="18" charset="0"/>
                              </a:rPr>
                            </m:ctrlPr>
                          </m:sSubPr>
                          <m:e>
                            <m:r>
                              <m:rPr>
                                <m:sty m:val="p"/>
                              </m:rPr>
                              <a:rPr lang="en-US" altLang="zh-CN" i="0">
                                <a:latin typeface="Cambria Math" panose="02040503050406030204" pitchFamily="18" charset="0"/>
                              </a:rPr>
                              <m:t>x</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m:t>
                            </m:r>
                          </m:sub>
                        </m:sSub>
                      </m:e>
                    </m:d>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m:t>
                        </m:r>
                      </m:e>
                      <m:sub>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2</m:t>
                        </m:r>
                      </m:sup>
                    </m:sSubSup>
                  </m:oMath>
                </a14:m>
                <a:r>
                  <a:rPr lang="en-US" altLang="zh-CN" dirty="0"/>
                  <a:t>           </a:t>
                </a:r>
                <a:r>
                  <a:rPr lang="en-US" altLang="zh-CN" dirty="0">
                    <a:solidFill>
                      <a:srgbClr val="A6A6A6"/>
                    </a:solidFill>
                  </a:rPr>
                  <a:t>(</a:t>
                </a:r>
                <a14:m>
                  <m:oMath xmlns:m="http://schemas.openxmlformats.org/officeDocument/2006/math">
                    <m:sSub>
                      <m:sSubPr>
                        <m:ctrlPr>
                          <a:rPr lang="en-US" altLang="zh-CN" i="1">
                            <a:solidFill>
                              <a:srgbClr val="A6A6A6"/>
                            </a:solidFill>
                            <a:latin typeface="Cambria Math" panose="02040503050406030204" pitchFamily="18" charset="0"/>
                          </a:rPr>
                        </m:ctrlPr>
                      </m:sSubPr>
                      <m:e>
                        <m:r>
                          <a:rPr lang="en-US" altLang="zh-CN" i="1">
                            <a:solidFill>
                              <a:srgbClr val="A6A6A6"/>
                            </a:solidFill>
                            <a:latin typeface="Cambria Math" panose="02040503050406030204" pitchFamily="18" charset="0"/>
                          </a:rPr>
                          <m:t>𝑐</m:t>
                        </m:r>
                      </m:e>
                      <m:sub>
                        <m:r>
                          <a:rPr lang="en-US" altLang="zh-CN" i="1">
                            <a:solidFill>
                              <a:srgbClr val="A6A6A6"/>
                            </a:solidFill>
                            <a:latin typeface="Cambria Math" panose="02040503050406030204" pitchFamily="18" charset="0"/>
                          </a:rPr>
                          <m:t>𝑗</m:t>
                        </m:r>
                      </m:sub>
                    </m:sSub>
                    <m:r>
                      <a:rPr lang="en-US" altLang="zh-CN" b="0" i="1" smtClean="0">
                        <a:solidFill>
                          <a:srgbClr val="A6A6A6"/>
                        </a:solidFill>
                        <a:latin typeface="Cambria Math" panose="02040503050406030204" pitchFamily="18" charset="0"/>
                      </a:rPr>
                      <m:t>: </m:t>
                    </m:r>
                  </m:oMath>
                </a14:m>
                <a:r>
                  <a:rPr lang="en-US" altLang="zh-CN" dirty="0">
                    <a:solidFill>
                      <a:srgbClr val="A6A6A6"/>
                    </a:solidFill>
                  </a:rPr>
                  <a:t>centroids</a:t>
                </a:r>
                <a14:m>
                  <m:oMath xmlns:m="http://schemas.openxmlformats.org/officeDocument/2006/math">
                    <m:r>
                      <a:rPr lang="en-US" altLang="zh-CN" b="0" i="0" smtClean="0">
                        <a:solidFill>
                          <a:srgbClr val="A6A6A6"/>
                        </a:solidFill>
                        <a:latin typeface="Cambria Math" panose="02040503050406030204" pitchFamily="18" charset="0"/>
                      </a:rPr>
                      <m:t>;</m:t>
                    </m:r>
                    <m:sSub>
                      <m:sSubPr>
                        <m:ctrlPr>
                          <a:rPr lang="en-US" altLang="zh-CN" b="0" i="1" smtClean="0">
                            <a:solidFill>
                              <a:srgbClr val="A6A6A6"/>
                            </a:solidFill>
                            <a:latin typeface="Cambria Math" panose="02040503050406030204" pitchFamily="18" charset="0"/>
                          </a:rPr>
                        </m:ctrlPr>
                      </m:sSubPr>
                      <m:e>
                        <m:r>
                          <a:rPr lang="en-US" altLang="zh-CN" b="0" i="1" smtClean="0">
                            <a:solidFill>
                              <a:srgbClr val="A6A6A6"/>
                            </a:solidFill>
                            <a:latin typeface="Cambria Math" panose="02040503050406030204" pitchFamily="18" charset="0"/>
                          </a:rPr>
                          <m:t>𝑟</m:t>
                        </m:r>
                      </m:e>
                      <m:sub>
                        <m:r>
                          <a:rPr lang="en-US" altLang="zh-CN" b="0" i="1" smtClean="0">
                            <a:solidFill>
                              <a:srgbClr val="A6A6A6"/>
                            </a:solidFill>
                            <a:latin typeface="Cambria Math" panose="02040503050406030204" pitchFamily="18" charset="0"/>
                          </a:rPr>
                          <m:t>𝑖𝑗</m:t>
                        </m:r>
                      </m:sub>
                    </m:sSub>
                    <m:r>
                      <a:rPr lang="en-US" altLang="zh-CN" b="0" i="1" smtClean="0">
                        <a:solidFill>
                          <a:srgbClr val="A6A6A6"/>
                        </a:solidFill>
                        <a:latin typeface="Cambria Math" panose="02040503050406030204" pitchFamily="18" charset="0"/>
                      </a:rPr>
                      <m:t>∈{0,1})</m:t>
                    </m:r>
                  </m:oMath>
                </a14:m>
                <a:endParaRPr lang="en-US" altLang="zh-CN" dirty="0">
                  <a:solidFill>
                    <a:srgbClr val="A6A6A6"/>
                  </a:solidFill>
                </a:endParaRPr>
              </a:p>
              <a:p>
                <a:endParaRPr lang="en-US" altLang="zh-CN"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DE4B940D-5DFD-47CE-BA10-36A89583E458}"/>
                  </a:ext>
                </a:extLst>
              </p:cNvPr>
              <p:cNvSpPr>
                <a:spLocks noGrp="1" noRot="1" noChangeAspect="1" noMove="1" noResize="1" noEditPoints="1" noAdjustHandles="1" noChangeArrowheads="1" noChangeShapeType="1" noTextEdit="1"/>
              </p:cNvSpPr>
              <p:nvPr>
                <p:ph idx="1"/>
              </p:nvPr>
            </p:nvSpPr>
            <p:spPr>
              <a:blipFill>
                <a:blip r:embed="rId3"/>
                <a:stretch>
                  <a:fillRect l="-1043" t="-2381" r="-580"/>
                </a:stretch>
              </a:blipFill>
            </p:spPr>
            <p:txBody>
              <a:bodyPr/>
              <a:lstStyle/>
              <a:p>
                <a:r>
                  <a:rPr lang="zh-CN" altLang="en-US">
                    <a:noFill/>
                  </a:rPr>
                  <a:t> </a:t>
                </a:r>
              </a:p>
            </p:txBody>
          </p:sp>
        </mc:Fallback>
      </mc:AlternateContent>
      <p:pic>
        <p:nvPicPr>
          <p:cNvPr id="5" name="图片 4" descr="图表, 散点图&#10;&#10;描述已自动生成">
            <a:extLst>
              <a:ext uri="{FF2B5EF4-FFF2-40B4-BE49-F238E27FC236}">
                <a16:creationId xmlns:a16="http://schemas.microsoft.com/office/drawing/2014/main" id="{62C0213C-3FBC-4564-BEDA-9114092FB1E3}"/>
              </a:ext>
            </a:extLst>
          </p:cNvPr>
          <p:cNvPicPr>
            <a:picLocks noChangeAspect="1"/>
          </p:cNvPicPr>
          <p:nvPr/>
        </p:nvPicPr>
        <p:blipFill rotWithShape="1">
          <a:blip r:embed="rId4">
            <a:extLst>
              <a:ext uri="{28A0092B-C50C-407E-A947-70E740481C1C}">
                <a14:useLocalDpi xmlns:a14="http://schemas.microsoft.com/office/drawing/2010/main" val="0"/>
              </a:ext>
            </a:extLst>
          </a:blip>
          <a:srcRect l="-238" t="36507" r="296" b="24826"/>
          <a:stretch/>
        </p:blipFill>
        <p:spPr>
          <a:xfrm>
            <a:off x="720000" y="3960000"/>
            <a:ext cx="10672865" cy="2890559"/>
          </a:xfrm>
          <a:prstGeom prst="rect">
            <a:avLst/>
          </a:prstGeom>
        </p:spPr>
      </p:pic>
      <p:sp>
        <p:nvSpPr>
          <p:cNvPr id="9" name="矩形 8">
            <a:extLst>
              <a:ext uri="{FF2B5EF4-FFF2-40B4-BE49-F238E27FC236}">
                <a16:creationId xmlns:a16="http://schemas.microsoft.com/office/drawing/2014/main" id="{8097A4A5-E31C-4208-AA93-49C135693558}"/>
              </a:ext>
            </a:extLst>
          </p:cNvPr>
          <p:cNvSpPr/>
          <p:nvPr/>
        </p:nvSpPr>
        <p:spPr>
          <a:xfrm>
            <a:off x="4812632" y="3960000"/>
            <a:ext cx="2526631" cy="2717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B025889-E82E-4D17-A582-2B62F7405E94}"/>
              </a:ext>
            </a:extLst>
          </p:cNvPr>
          <p:cNvSpPr/>
          <p:nvPr/>
        </p:nvSpPr>
        <p:spPr>
          <a:xfrm>
            <a:off x="7457463" y="3960000"/>
            <a:ext cx="2526631" cy="2717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430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 presetClass="exit"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散点图&#10;&#10;描述已自动生成">
            <a:extLst>
              <a:ext uri="{FF2B5EF4-FFF2-40B4-BE49-F238E27FC236}">
                <a16:creationId xmlns:a16="http://schemas.microsoft.com/office/drawing/2014/main" id="{5F7CA88A-D1B5-4BFB-93C3-EBED5196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378" y="1443548"/>
            <a:ext cx="4051143" cy="5400000"/>
          </a:xfrm>
          <a:prstGeom prst="rect">
            <a:avLst/>
          </a:prstGeom>
        </p:spPr>
      </p:pic>
      <p:pic>
        <p:nvPicPr>
          <p:cNvPr id="5" name="图片 4" descr="图表, 散点图&#10;&#10;描述已自动生成">
            <a:extLst>
              <a:ext uri="{FF2B5EF4-FFF2-40B4-BE49-F238E27FC236}">
                <a16:creationId xmlns:a16="http://schemas.microsoft.com/office/drawing/2014/main" id="{28B32A61-0362-4CEE-9BD1-8341C618A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572" y="1443548"/>
            <a:ext cx="4051143" cy="5400000"/>
          </a:xfrm>
          <a:prstGeom prst="rect">
            <a:avLst/>
          </a:prstGeom>
        </p:spPr>
      </p:pic>
      <p:sp>
        <p:nvSpPr>
          <p:cNvPr id="2" name="标题 1">
            <a:extLst>
              <a:ext uri="{FF2B5EF4-FFF2-40B4-BE49-F238E27FC236}">
                <a16:creationId xmlns:a16="http://schemas.microsoft.com/office/drawing/2014/main" id="{D2DDE9E7-F542-4458-BE04-36BFE8962A9D}"/>
              </a:ext>
            </a:extLst>
          </p:cNvPr>
          <p:cNvSpPr>
            <a:spLocks noGrp="1"/>
          </p:cNvSpPr>
          <p:nvPr>
            <p:ph type="title"/>
          </p:nvPr>
        </p:nvSpPr>
        <p:spPr/>
        <p:txBody>
          <a:bodyPr/>
          <a:lstStyle/>
          <a:p>
            <a:r>
              <a:rPr lang="en-US" altLang="zh-CN" dirty="0"/>
              <a:t>Different clustering models </a:t>
            </a:r>
            <a:endParaRPr lang="zh-CN" altLang="en-US" dirty="0"/>
          </a:p>
        </p:txBody>
      </p:sp>
      <p:pic>
        <p:nvPicPr>
          <p:cNvPr id="6" name="内容占位符 5" descr="图表, 散点图&#10;&#10;描述已自动生成">
            <a:extLst>
              <a:ext uri="{FF2B5EF4-FFF2-40B4-BE49-F238E27FC236}">
                <a16:creationId xmlns:a16="http://schemas.microsoft.com/office/drawing/2014/main" id="{DDF8DA57-9792-4C3B-A9C9-01B14553AA2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917639" y="7259190"/>
            <a:ext cx="4051142" cy="5400000"/>
          </a:xfrm>
        </p:spPr>
      </p:pic>
      <p:pic>
        <p:nvPicPr>
          <p:cNvPr id="8" name="图片 7" descr="图表, 散点图&#10;&#10;描述已自动生成">
            <a:extLst>
              <a:ext uri="{FF2B5EF4-FFF2-40B4-BE49-F238E27FC236}">
                <a16:creationId xmlns:a16="http://schemas.microsoft.com/office/drawing/2014/main" id="{C3AC115D-AC6F-45CD-A1FE-DA01A1FD3BEC}"/>
              </a:ext>
            </a:extLst>
          </p:cNvPr>
          <p:cNvPicPr>
            <a:picLocks noChangeAspect="1"/>
          </p:cNvPicPr>
          <p:nvPr/>
        </p:nvPicPr>
        <p:blipFill rotWithShape="1">
          <a:blip r:embed="rId6">
            <a:extLst>
              <a:ext uri="{28A0092B-C50C-407E-A947-70E740481C1C}">
                <a14:useLocalDpi xmlns:a14="http://schemas.microsoft.com/office/drawing/2010/main" val="0"/>
              </a:ext>
            </a:extLst>
          </a:blip>
          <a:srcRect r="30886"/>
          <a:stretch/>
        </p:blipFill>
        <p:spPr>
          <a:xfrm>
            <a:off x="7568823" y="1443548"/>
            <a:ext cx="2799919" cy="5400000"/>
          </a:xfrm>
          <a:prstGeom prst="rect">
            <a:avLst/>
          </a:prstGeom>
        </p:spPr>
      </p:pic>
      <p:pic>
        <p:nvPicPr>
          <p:cNvPr id="9" name="图片 8" descr="图表, 散点图&#10;&#10;描述已自动生成">
            <a:extLst>
              <a:ext uri="{FF2B5EF4-FFF2-40B4-BE49-F238E27FC236}">
                <a16:creationId xmlns:a16="http://schemas.microsoft.com/office/drawing/2014/main" id="{9EA9C870-F746-492E-8880-F19FAA1414CA}"/>
              </a:ext>
            </a:extLst>
          </p:cNvPr>
          <p:cNvPicPr>
            <a:picLocks noChangeAspect="1"/>
          </p:cNvPicPr>
          <p:nvPr/>
        </p:nvPicPr>
        <p:blipFill rotWithShape="1">
          <a:blip r:embed="rId6">
            <a:extLst>
              <a:ext uri="{28A0092B-C50C-407E-A947-70E740481C1C}">
                <a14:useLocalDpi xmlns:a14="http://schemas.microsoft.com/office/drawing/2010/main" val="0"/>
              </a:ext>
            </a:extLst>
          </a:blip>
          <a:srcRect l="68337" t="5271" r="3902" b="82478"/>
          <a:stretch/>
        </p:blipFill>
        <p:spPr>
          <a:xfrm>
            <a:off x="8215288" y="4438908"/>
            <a:ext cx="1636294" cy="962527"/>
          </a:xfrm>
          <a:prstGeom prst="rect">
            <a:avLst/>
          </a:prstGeom>
        </p:spPr>
      </p:pic>
    </p:spTree>
    <p:extLst>
      <p:ext uri="{BB962C8B-B14F-4D97-AF65-F5344CB8AC3E}">
        <p14:creationId xmlns:p14="http://schemas.microsoft.com/office/powerpoint/2010/main" val="134274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F6B8C-672B-40A9-831E-86D56F33F4B2}"/>
              </a:ext>
            </a:extLst>
          </p:cNvPr>
          <p:cNvSpPr>
            <a:spLocks noGrp="1"/>
          </p:cNvSpPr>
          <p:nvPr>
            <p:ph type="title"/>
          </p:nvPr>
        </p:nvSpPr>
        <p:spPr/>
        <p:txBody>
          <a:bodyPr>
            <a:normAutofit/>
          </a:bodyPr>
          <a:lstStyle/>
          <a:p>
            <a:r>
              <a:rPr lang="en-US" altLang="zh-CN" dirty="0"/>
              <a:t>Extracellular recordings from midbrain DA neurons in vivo</a:t>
            </a:r>
            <a:endParaRPr lang="zh-CN" altLang="en-US" dirty="0"/>
          </a:p>
        </p:txBody>
      </p:sp>
      <p:sp>
        <p:nvSpPr>
          <p:cNvPr id="3" name="内容占位符 2">
            <a:extLst>
              <a:ext uri="{FF2B5EF4-FFF2-40B4-BE49-F238E27FC236}">
                <a16:creationId xmlns:a16="http://schemas.microsoft.com/office/drawing/2014/main" id="{7B8FB80A-1D32-4CF8-B215-EB2FA3ED7B6B}"/>
              </a:ext>
            </a:extLst>
          </p:cNvPr>
          <p:cNvSpPr>
            <a:spLocks noGrp="1"/>
          </p:cNvSpPr>
          <p:nvPr>
            <p:ph idx="1"/>
          </p:nvPr>
        </p:nvSpPr>
        <p:spPr/>
        <p:txBody>
          <a:bodyPr/>
          <a:lstStyle/>
          <a:p>
            <a:endParaRPr lang="en-US" altLang="zh-CN" dirty="0"/>
          </a:p>
        </p:txBody>
      </p:sp>
      <p:pic>
        <p:nvPicPr>
          <p:cNvPr id="6" name="图片 5">
            <a:extLst>
              <a:ext uri="{FF2B5EF4-FFF2-40B4-BE49-F238E27FC236}">
                <a16:creationId xmlns:a16="http://schemas.microsoft.com/office/drawing/2014/main" id="{C54BEA82-C967-41F0-A44F-0D72B60F648F}"/>
              </a:ext>
            </a:extLst>
          </p:cNvPr>
          <p:cNvPicPr>
            <a:picLocks noChangeAspect="1"/>
          </p:cNvPicPr>
          <p:nvPr/>
        </p:nvPicPr>
        <p:blipFill>
          <a:blip r:embed="rId3"/>
          <a:stretch>
            <a:fillRect/>
          </a:stretch>
        </p:blipFill>
        <p:spPr>
          <a:xfrm>
            <a:off x="7185426" y="1857562"/>
            <a:ext cx="2022993" cy="4262438"/>
          </a:xfrm>
          <a:prstGeom prst="rect">
            <a:avLst/>
          </a:prstGeom>
        </p:spPr>
      </p:pic>
      <p:sp>
        <p:nvSpPr>
          <p:cNvPr id="7" name="文本框 6">
            <a:extLst>
              <a:ext uri="{FF2B5EF4-FFF2-40B4-BE49-F238E27FC236}">
                <a16:creationId xmlns:a16="http://schemas.microsoft.com/office/drawing/2014/main" id="{B5C10644-FD9B-47F8-9673-9D277F97561A}"/>
              </a:ext>
            </a:extLst>
          </p:cNvPr>
          <p:cNvSpPr txBox="1"/>
          <p:nvPr/>
        </p:nvSpPr>
        <p:spPr>
          <a:xfrm>
            <a:off x="7169603" y="6300000"/>
            <a:ext cx="1800000" cy="360000"/>
          </a:xfrm>
          <a:prstGeom prst="rect">
            <a:avLst/>
          </a:prstGeom>
          <a:noFill/>
        </p:spPr>
        <p:txBody>
          <a:bodyPr wrap="square">
            <a:spAutoFit/>
          </a:bodyPr>
          <a:lstStyle/>
          <a:p>
            <a:r>
              <a:rPr lang="zh-CN" altLang="en-US" dirty="0">
                <a:solidFill>
                  <a:srgbClr val="000000"/>
                </a:solidFill>
              </a:rPr>
              <a:t>（</a:t>
            </a:r>
            <a:r>
              <a:rPr lang="en-US" altLang="zh-CN" b="0" i="0" dirty="0">
                <a:solidFill>
                  <a:srgbClr val="000000"/>
                </a:solidFill>
                <a:effectLst/>
              </a:rPr>
              <a:t>Ungless</a:t>
            </a:r>
            <a:r>
              <a:rPr lang="en-US" altLang="zh-CN" dirty="0">
                <a:solidFill>
                  <a:srgbClr val="000000"/>
                </a:solidFill>
              </a:rPr>
              <a:t>,2004)</a:t>
            </a:r>
            <a:endParaRPr lang="zh-CN" altLang="en-US" dirty="0"/>
          </a:p>
        </p:txBody>
      </p:sp>
      <p:pic>
        <p:nvPicPr>
          <p:cNvPr id="17" name="图片 16">
            <a:extLst>
              <a:ext uri="{FF2B5EF4-FFF2-40B4-BE49-F238E27FC236}">
                <a16:creationId xmlns:a16="http://schemas.microsoft.com/office/drawing/2014/main" id="{7EC75E6B-FF59-4A6B-B45C-84B5FF551BDB}"/>
              </a:ext>
            </a:extLst>
          </p:cNvPr>
          <p:cNvPicPr>
            <a:picLocks noChangeAspect="1"/>
          </p:cNvPicPr>
          <p:nvPr/>
        </p:nvPicPr>
        <p:blipFill>
          <a:blip r:embed="rId4"/>
          <a:stretch>
            <a:fillRect/>
          </a:stretch>
        </p:blipFill>
        <p:spPr>
          <a:xfrm>
            <a:off x="1472804" y="2450566"/>
            <a:ext cx="3567241" cy="3101455"/>
          </a:xfrm>
          <a:prstGeom prst="rect">
            <a:avLst/>
          </a:prstGeom>
        </p:spPr>
      </p:pic>
      <p:sp>
        <p:nvSpPr>
          <p:cNvPr id="18" name="文本框 17">
            <a:extLst>
              <a:ext uri="{FF2B5EF4-FFF2-40B4-BE49-F238E27FC236}">
                <a16:creationId xmlns:a16="http://schemas.microsoft.com/office/drawing/2014/main" id="{39A4AA7D-4E31-492F-981F-6CE7B57A83A3}"/>
              </a:ext>
            </a:extLst>
          </p:cNvPr>
          <p:cNvSpPr txBox="1"/>
          <p:nvPr/>
        </p:nvSpPr>
        <p:spPr>
          <a:xfrm>
            <a:off x="2158526" y="6300000"/>
            <a:ext cx="2563600" cy="369332"/>
          </a:xfrm>
          <a:prstGeom prst="rect">
            <a:avLst/>
          </a:prstGeom>
          <a:noFill/>
        </p:spPr>
        <p:txBody>
          <a:bodyPr wrap="square">
            <a:spAutoFit/>
          </a:bodyPr>
          <a:lstStyle/>
          <a:p>
            <a:r>
              <a:rPr lang="en-US" altLang="zh-CN" dirty="0"/>
              <a:t> (Mark and Grace, 2012)</a:t>
            </a:r>
            <a:endParaRPr lang="zh-CN" altLang="en-US" dirty="0"/>
          </a:p>
        </p:txBody>
      </p:sp>
    </p:spTree>
    <p:extLst>
      <p:ext uri="{BB962C8B-B14F-4D97-AF65-F5344CB8AC3E}">
        <p14:creationId xmlns:p14="http://schemas.microsoft.com/office/powerpoint/2010/main" val="4285249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D7BE8-DB1C-44C2-BEF9-5CE8A0198C9A}"/>
              </a:ext>
            </a:extLst>
          </p:cNvPr>
          <p:cNvSpPr>
            <a:spLocks noGrp="1"/>
          </p:cNvSpPr>
          <p:nvPr>
            <p:ph type="title"/>
          </p:nvPr>
        </p:nvSpPr>
        <p:spPr/>
        <p:txBody>
          <a:bodyPr/>
          <a:lstStyle/>
          <a:p>
            <a:r>
              <a:rPr lang="en-US" altLang="zh-CN" dirty="0"/>
              <a:t>K-Medoids</a:t>
            </a:r>
            <a:endParaRPr lang="zh-CN" altLang="en-US" dirty="0"/>
          </a:p>
        </p:txBody>
      </p:sp>
      <p:pic>
        <p:nvPicPr>
          <p:cNvPr id="5" name="内容占位符 4" descr="图表, 散点图&#10;&#10;描述已自动生成">
            <a:extLst>
              <a:ext uri="{FF2B5EF4-FFF2-40B4-BE49-F238E27FC236}">
                <a16:creationId xmlns:a16="http://schemas.microsoft.com/office/drawing/2014/main" id="{DD0D70DD-AEC3-4A57-9752-8A356BCB6A5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6746" b="27659"/>
          <a:stretch/>
        </p:blipFill>
        <p:spPr>
          <a:xfrm>
            <a:off x="720000" y="3960000"/>
            <a:ext cx="10810968" cy="2693719"/>
          </a:xfrm>
        </p:spPr>
      </p:pic>
      <p:sp>
        <p:nvSpPr>
          <p:cNvPr id="6" name="内容占位符 2">
            <a:extLst>
              <a:ext uri="{FF2B5EF4-FFF2-40B4-BE49-F238E27FC236}">
                <a16:creationId xmlns:a16="http://schemas.microsoft.com/office/drawing/2014/main" id="{9A35C66E-959A-4586-85DD-0A3EBFB6BD4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K-Medoids chooses actual data points as centers</a:t>
            </a:r>
          </a:p>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4104307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散点图&#10;&#10;描述已自动生成">
            <a:extLst>
              <a:ext uri="{FF2B5EF4-FFF2-40B4-BE49-F238E27FC236}">
                <a16:creationId xmlns:a16="http://schemas.microsoft.com/office/drawing/2014/main" id="{5F7CA88A-D1B5-4BFB-93C3-EBED5196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378" y="1443548"/>
            <a:ext cx="4051143" cy="5400000"/>
          </a:xfrm>
          <a:prstGeom prst="rect">
            <a:avLst/>
          </a:prstGeom>
        </p:spPr>
      </p:pic>
      <p:pic>
        <p:nvPicPr>
          <p:cNvPr id="5" name="图片 4" descr="图表, 散点图&#10;&#10;描述已自动生成">
            <a:extLst>
              <a:ext uri="{FF2B5EF4-FFF2-40B4-BE49-F238E27FC236}">
                <a16:creationId xmlns:a16="http://schemas.microsoft.com/office/drawing/2014/main" id="{28B32A61-0362-4CEE-9BD1-8341C618A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572" y="1443548"/>
            <a:ext cx="4051143" cy="5400000"/>
          </a:xfrm>
          <a:prstGeom prst="rect">
            <a:avLst/>
          </a:prstGeom>
        </p:spPr>
      </p:pic>
      <p:sp>
        <p:nvSpPr>
          <p:cNvPr id="2" name="标题 1">
            <a:extLst>
              <a:ext uri="{FF2B5EF4-FFF2-40B4-BE49-F238E27FC236}">
                <a16:creationId xmlns:a16="http://schemas.microsoft.com/office/drawing/2014/main" id="{D2DDE9E7-F542-4458-BE04-36BFE8962A9D}"/>
              </a:ext>
            </a:extLst>
          </p:cNvPr>
          <p:cNvSpPr>
            <a:spLocks noGrp="1"/>
          </p:cNvSpPr>
          <p:nvPr>
            <p:ph type="title"/>
          </p:nvPr>
        </p:nvSpPr>
        <p:spPr/>
        <p:txBody>
          <a:bodyPr/>
          <a:lstStyle/>
          <a:p>
            <a:r>
              <a:rPr lang="en-US" altLang="zh-CN" dirty="0"/>
              <a:t>Different clustering models </a:t>
            </a:r>
            <a:endParaRPr lang="zh-CN" altLang="en-US" dirty="0"/>
          </a:p>
        </p:txBody>
      </p:sp>
      <p:pic>
        <p:nvPicPr>
          <p:cNvPr id="6" name="内容占位符 5" descr="图表, 散点图&#10;&#10;描述已自动生成">
            <a:extLst>
              <a:ext uri="{FF2B5EF4-FFF2-40B4-BE49-F238E27FC236}">
                <a16:creationId xmlns:a16="http://schemas.microsoft.com/office/drawing/2014/main" id="{DDF8DA57-9792-4C3B-A9C9-01B14553AA2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917639" y="7259190"/>
            <a:ext cx="4051142" cy="5400000"/>
          </a:xfrm>
        </p:spPr>
      </p:pic>
      <p:pic>
        <p:nvPicPr>
          <p:cNvPr id="8" name="图片 7" descr="图表, 散点图&#10;&#10;描述已自动生成">
            <a:extLst>
              <a:ext uri="{FF2B5EF4-FFF2-40B4-BE49-F238E27FC236}">
                <a16:creationId xmlns:a16="http://schemas.microsoft.com/office/drawing/2014/main" id="{C3AC115D-AC6F-45CD-A1FE-DA01A1FD3BEC}"/>
              </a:ext>
            </a:extLst>
          </p:cNvPr>
          <p:cNvPicPr>
            <a:picLocks noChangeAspect="1"/>
          </p:cNvPicPr>
          <p:nvPr/>
        </p:nvPicPr>
        <p:blipFill rotWithShape="1">
          <a:blip r:embed="rId6">
            <a:extLst>
              <a:ext uri="{28A0092B-C50C-407E-A947-70E740481C1C}">
                <a14:useLocalDpi xmlns:a14="http://schemas.microsoft.com/office/drawing/2010/main" val="0"/>
              </a:ext>
            </a:extLst>
          </a:blip>
          <a:srcRect r="30886"/>
          <a:stretch/>
        </p:blipFill>
        <p:spPr>
          <a:xfrm>
            <a:off x="7568823" y="1443548"/>
            <a:ext cx="2799919" cy="5400000"/>
          </a:xfrm>
          <a:prstGeom prst="rect">
            <a:avLst/>
          </a:prstGeom>
        </p:spPr>
      </p:pic>
      <p:pic>
        <p:nvPicPr>
          <p:cNvPr id="9" name="图片 8" descr="图表, 散点图&#10;&#10;描述已自动生成">
            <a:extLst>
              <a:ext uri="{FF2B5EF4-FFF2-40B4-BE49-F238E27FC236}">
                <a16:creationId xmlns:a16="http://schemas.microsoft.com/office/drawing/2014/main" id="{9EA9C870-F746-492E-8880-F19FAA1414CA}"/>
              </a:ext>
            </a:extLst>
          </p:cNvPr>
          <p:cNvPicPr>
            <a:picLocks noChangeAspect="1"/>
          </p:cNvPicPr>
          <p:nvPr/>
        </p:nvPicPr>
        <p:blipFill rotWithShape="1">
          <a:blip r:embed="rId6">
            <a:extLst>
              <a:ext uri="{28A0092B-C50C-407E-A947-70E740481C1C}">
                <a14:useLocalDpi xmlns:a14="http://schemas.microsoft.com/office/drawing/2010/main" val="0"/>
              </a:ext>
            </a:extLst>
          </a:blip>
          <a:srcRect l="68337" t="5271" r="3902" b="82478"/>
          <a:stretch/>
        </p:blipFill>
        <p:spPr>
          <a:xfrm>
            <a:off x="8215288" y="4438908"/>
            <a:ext cx="1636294" cy="962527"/>
          </a:xfrm>
          <a:prstGeom prst="rect">
            <a:avLst/>
          </a:prstGeom>
        </p:spPr>
      </p:pic>
    </p:spTree>
    <p:extLst>
      <p:ext uri="{BB962C8B-B14F-4D97-AF65-F5344CB8AC3E}">
        <p14:creationId xmlns:p14="http://schemas.microsoft.com/office/powerpoint/2010/main" val="1753149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33FAE-4E91-4BF0-A1B5-D325E5030A4A}"/>
              </a:ext>
            </a:extLst>
          </p:cNvPr>
          <p:cNvSpPr>
            <a:spLocks noGrp="1"/>
          </p:cNvSpPr>
          <p:nvPr>
            <p:ph type="title"/>
          </p:nvPr>
        </p:nvSpPr>
        <p:spPr/>
        <p:txBody>
          <a:bodyPr/>
          <a:lstStyle/>
          <a:p>
            <a:r>
              <a:rPr lang="en-US" altLang="zh-CN" dirty="0"/>
              <a:t>Density-based spatial clustering of applications with noise (DBSCAN)</a:t>
            </a:r>
            <a:endParaRPr lang="zh-CN" altLang="en-US" dirty="0"/>
          </a:p>
        </p:txBody>
      </p:sp>
      <p:pic>
        <p:nvPicPr>
          <p:cNvPr id="4" name="内容占位符 3">
            <a:extLst>
              <a:ext uri="{FF2B5EF4-FFF2-40B4-BE49-F238E27FC236}">
                <a16:creationId xmlns:a16="http://schemas.microsoft.com/office/drawing/2014/main" id="{4118BA5A-497A-46BD-9414-EB1B9419776C}"/>
              </a:ext>
            </a:extLst>
          </p:cNvPr>
          <p:cNvPicPr>
            <a:picLocks noGrp="1" noChangeAspect="1"/>
          </p:cNvPicPr>
          <p:nvPr>
            <p:ph sz="half" idx="1"/>
          </p:nvPr>
        </p:nvPicPr>
        <p:blipFill rotWithShape="1">
          <a:blip r:embed="rId3"/>
          <a:srcRect l="1" r="-138" b="27915"/>
          <a:stretch/>
        </p:blipFill>
        <p:spPr>
          <a:xfrm>
            <a:off x="680817" y="2291144"/>
            <a:ext cx="5704598" cy="3676936"/>
          </a:xfrm>
          <a:prstGeom prst="rect">
            <a:avLst/>
          </a:prstGeom>
        </p:spPr>
      </p:pic>
      <p:sp>
        <p:nvSpPr>
          <p:cNvPr id="8" name="内容占位符 7">
            <a:extLst>
              <a:ext uri="{FF2B5EF4-FFF2-40B4-BE49-F238E27FC236}">
                <a16:creationId xmlns:a16="http://schemas.microsoft.com/office/drawing/2014/main" id="{075277E3-6AD0-4AF5-9D35-5388057EF5DF}"/>
              </a:ext>
            </a:extLst>
          </p:cNvPr>
          <p:cNvSpPr>
            <a:spLocks noGrp="1"/>
          </p:cNvSpPr>
          <p:nvPr>
            <p:ph sz="half" idx="2"/>
          </p:nvPr>
        </p:nvSpPr>
        <p:spPr>
          <a:xfrm>
            <a:off x="6856103" y="2221861"/>
            <a:ext cx="4790465" cy="4351338"/>
          </a:xfrm>
        </p:spPr>
        <p:txBody>
          <a:bodyPr/>
          <a:lstStyle/>
          <a:p>
            <a:r>
              <a:rPr lang="en-US" altLang="zh-CN" dirty="0"/>
              <a:t>Works based on density of objects </a:t>
            </a:r>
          </a:p>
          <a:p>
            <a:r>
              <a:rPr lang="en-US" altLang="zh-CN" dirty="0"/>
              <a:t>R (</a:t>
            </a:r>
            <a:r>
              <a:rPr lang="en-US" altLang="zh-CN" b="1" dirty="0"/>
              <a:t>R</a:t>
            </a:r>
            <a:r>
              <a:rPr lang="en-US" altLang="zh-CN" dirty="0"/>
              <a:t>adius of neighborhood ) </a:t>
            </a:r>
          </a:p>
          <a:p>
            <a:r>
              <a:rPr lang="en-US" altLang="zh-CN" dirty="0"/>
              <a:t>M (</a:t>
            </a:r>
            <a:r>
              <a:rPr lang="en-US" altLang="zh-CN" b="1" dirty="0"/>
              <a:t>M</a:t>
            </a:r>
            <a:r>
              <a:rPr lang="en-US" altLang="zh-CN" dirty="0"/>
              <a:t>in number of neighbors)</a:t>
            </a:r>
            <a:endParaRPr lang="zh-CN" altLang="en-US" dirty="0"/>
          </a:p>
          <a:p>
            <a:endParaRPr lang="zh-CN" altLang="en-US" dirty="0"/>
          </a:p>
        </p:txBody>
      </p:sp>
      <p:sp>
        <p:nvSpPr>
          <p:cNvPr id="7" name="文本框 6">
            <a:extLst>
              <a:ext uri="{FF2B5EF4-FFF2-40B4-BE49-F238E27FC236}">
                <a16:creationId xmlns:a16="http://schemas.microsoft.com/office/drawing/2014/main" id="{32518F9B-3FA9-4A03-944D-1BEF22189DD0}"/>
              </a:ext>
            </a:extLst>
          </p:cNvPr>
          <p:cNvSpPr txBox="1"/>
          <p:nvPr/>
        </p:nvSpPr>
        <p:spPr>
          <a:xfrm>
            <a:off x="5018148" y="2785684"/>
            <a:ext cx="298604" cy="307777"/>
          </a:xfrm>
          <a:prstGeom prst="rect">
            <a:avLst/>
          </a:prstGeom>
          <a:solidFill>
            <a:schemeClr val="bg1"/>
          </a:solidFill>
        </p:spPr>
        <p:txBody>
          <a:bodyPr wrap="square">
            <a:spAutoFit/>
          </a:bodyPr>
          <a:lstStyle/>
          <a:p>
            <a:r>
              <a:rPr lang="en-US" altLang="zh-CN" sz="1400" dirty="0"/>
              <a:t>R</a:t>
            </a:r>
            <a:endParaRPr lang="zh-CN" altLang="en-US" sz="1400" dirty="0"/>
          </a:p>
        </p:txBody>
      </p:sp>
      <p:sp>
        <p:nvSpPr>
          <p:cNvPr id="14" name="文本框 13">
            <a:extLst>
              <a:ext uri="{FF2B5EF4-FFF2-40B4-BE49-F238E27FC236}">
                <a16:creationId xmlns:a16="http://schemas.microsoft.com/office/drawing/2014/main" id="{F86EBB66-6FE2-4AD4-AD99-D93EF80291D5}"/>
              </a:ext>
            </a:extLst>
          </p:cNvPr>
          <p:cNvSpPr txBox="1"/>
          <p:nvPr/>
        </p:nvSpPr>
        <p:spPr>
          <a:xfrm>
            <a:off x="4804660" y="2221861"/>
            <a:ext cx="1666640" cy="369332"/>
          </a:xfrm>
          <a:prstGeom prst="rect">
            <a:avLst/>
          </a:prstGeom>
          <a:noFill/>
        </p:spPr>
        <p:txBody>
          <a:bodyPr wrap="square" rtlCol="0">
            <a:spAutoFit/>
          </a:bodyPr>
          <a:lstStyle/>
          <a:p>
            <a:r>
              <a:rPr lang="en-US" altLang="zh-CN" dirty="0">
                <a:solidFill>
                  <a:srgbClr val="825EAB"/>
                </a:solidFill>
                <a:latin typeface="+mj-lt"/>
              </a:rPr>
              <a:t>Outlier</a:t>
            </a:r>
            <a:endParaRPr lang="zh-CN" altLang="en-US" dirty="0">
              <a:solidFill>
                <a:srgbClr val="825EAB"/>
              </a:solidFill>
              <a:latin typeface="+mj-lt"/>
            </a:endParaRPr>
          </a:p>
        </p:txBody>
      </p:sp>
      <p:sp>
        <p:nvSpPr>
          <p:cNvPr id="17" name="椭圆 16">
            <a:extLst>
              <a:ext uri="{FF2B5EF4-FFF2-40B4-BE49-F238E27FC236}">
                <a16:creationId xmlns:a16="http://schemas.microsoft.com/office/drawing/2014/main" id="{24EC4A70-C55C-4C54-A3ED-C3C407C9F702}"/>
              </a:ext>
            </a:extLst>
          </p:cNvPr>
          <p:cNvSpPr/>
          <p:nvPr/>
        </p:nvSpPr>
        <p:spPr>
          <a:xfrm rot="20007864">
            <a:off x="2692029" y="2528355"/>
            <a:ext cx="1596981" cy="3463177"/>
          </a:xfrm>
          <a:prstGeom prst="ellipse">
            <a:avLst/>
          </a:prstGeom>
          <a:solidFill>
            <a:srgbClr val="A6A6A6">
              <a:alpha val="25882"/>
            </a:srgbClr>
          </a:solidFill>
          <a:ln>
            <a:solidFill>
              <a:srgbClr val="D9D9D9">
                <a:alpha val="5803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C24F83C-6C7F-420A-902F-9E5A233DD4C1}"/>
              </a:ext>
            </a:extLst>
          </p:cNvPr>
          <p:cNvSpPr/>
          <p:nvPr/>
        </p:nvSpPr>
        <p:spPr>
          <a:xfrm rot="20007864">
            <a:off x="4987414" y="3423015"/>
            <a:ext cx="1408960" cy="1452393"/>
          </a:xfrm>
          <a:prstGeom prst="ellipse">
            <a:avLst/>
          </a:prstGeom>
          <a:solidFill>
            <a:srgbClr val="A6A6A6">
              <a:alpha val="25882"/>
            </a:srgbClr>
          </a:solidFill>
          <a:ln>
            <a:solidFill>
              <a:srgbClr val="D9D9D9">
                <a:alpha val="5803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2755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33FAE-4E91-4BF0-A1B5-D325E5030A4A}"/>
              </a:ext>
            </a:extLst>
          </p:cNvPr>
          <p:cNvSpPr>
            <a:spLocks noGrp="1"/>
          </p:cNvSpPr>
          <p:nvPr>
            <p:ph type="title"/>
          </p:nvPr>
        </p:nvSpPr>
        <p:spPr/>
        <p:txBody>
          <a:bodyPr/>
          <a:lstStyle/>
          <a:p>
            <a:r>
              <a:rPr lang="en-US" altLang="zh-CN" dirty="0"/>
              <a:t>Density-based spatial clustering of applications with noise (DBSCAN)</a:t>
            </a:r>
            <a:endParaRPr lang="zh-CN" altLang="en-US" dirty="0"/>
          </a:p>
        </p:txBody>
      </p:sp>
      <p:pic>
        <p:nvPicPr>
          <p:cNvPr id="4" name="内容占位符 3">
            <a:extLst>
              <a:ext uri="{FF2B5EF4-FFF2-40B4-BE49-F238E27FC236}">
                <a16:creationId xmlns:a16="http://schemas.microsoft.com/office/drawing/2014/main" id="{4118BA5A-497A-46BD-9414-EB1B9419776C}"/>
              </a:ext>
            </a:extLst>
          </p:cNvPr>
          <p:cNvPicPr>
            <a:picLocks noGrp="1" noChangeAspect="1"/>
          </p:cNvPicPr>
          <p:nvPr>
            <p:ph sz="half" idx="1"/>
          </p:nvPr>
        </p:nvPicPr>
        <p:blipFill rotWithShape="1">
          <a:blip r:embed="rId3"/>
          <a:srcRect l="1" r="-138" b="27915"/>
          <a:stretch/>
        </p:blipFill>
        <p:spPr>
          <a:xfrm>
            <a:off x="680817" y="2291144"/>
            <a:ext cx="5704598" cy="3676936"/>
          </a:xfrm>
          <a:prstGeom prst="rect">
            <a:avLst/>
          </a:prstGeom>
        </p:spPr>
      </p:pic>
      <p:sp>
        <p:nvSpPr>
          <p:cNvPr id="8" name="内容占位符 7">
            <a:extLst>
              <a:ext uri="{FF2B5EF4-FFF2-40B4-BE49-F238E27FC236}">
                <a16:creationId xmlns:a16="http://schemas.microsoft.com/office/drawing/2014/main" id="{075277E3-6AD0-4AF5-9D35-5388057EF5DF}"/>
              </a:ext>
            </a:extLst>
          </p:cNvPr>
          <p:cNvSpPr>
            <a:spLocks noGrp="1"/>
          </p:cNvSpPr>
          <p:nvPr>
            <p:ph sz="half" idx="2"/>
          </p:nvPr>
        </p:nvSpPr>
        <p:spPr>
          <a:xfrm>
            <a:off x="6856103" y="2221861"/>
            <a:ext cx="4790465" cy="4351338"/>
          </a:xfrm>
        </p:spPr>
        <p:txBody>
          <a:bodyPr/>
          <a:lstStyle/>
          <a:p>
            <a:r>
              <a:rPr lang="en-US" altLang="zh-CN" dirty="0"/>
              <a:t>Works based on density of objects </a:t>
            </a:r>
          </a:p>
          <a:p>
            <a:r>
              <a:rPr lang="en-US" altLang="zh-CN" dirty="0"/>
              <a:t>R (</a:t>
            </a:r>
            <a:r>
              <a:rPr lang="en-US" altLang="zh-CN" b="1" dirty="0"/>
              <a:t>R</a:t>
            </a:r>
            <a:r>
              <a:rPr lang="en-US" altLang="zh-CN" dirty="0"/>
              <a:t>adius of neighborhood ) </a:t>
            </a:r>
          </a:p>
          <a:p>
            <a:r>
              <a:rPr lang="en-US" altLang="zh-CN" dirty="0"/>
              <a:t>M (</a:t>
            </a:r>
            <a:r>
              <a:rPr lang="en-US" altLang="zh-CN" b="1" dirty="0"/>
              <a:t>M</a:t>
            </a:r>
            <a:r>
              <a:rPr lang="en-US" altLang="zh-CN" dirty="0"/>
              <a:t>in number of neighbors)</a:t>
            </a:r>
            <a:endParaRPr lang="zh-CN" altLang="en-US" dirty="0"/>
          </a:p>
          <a:p>
            <a:endParaRPr lang="zh-CN" altLang="en-US" dirty="0"/>
          </a:p>
        </p:txBody>
      </p:sp>
      <p:sp>
        <p:nvSpPr>
          <p:cNvPr id="7" name="文本框 6">
            <a:extLst>
              <a:ext uri="{FF2B5EF4-FFF2-40B4-BE49-F238E27FC236}">
                <a16:creationId xmlns:a16="http://schemas.microsoft.com/office/drawing/2014/main" id="{32518F9B-3FA9-4A03-944D-1BEF22189DD0}"/>
              </a:ext>
            </a:extLst>
          </p:cNvPr>
          <p:cNvSpPr txBox="1"/>
          <p:nvPr/>
        </p:nvSpPr>
        <p:spPr>
          <a:xfrm>
            <a:off x="5018148" y="2785684"/>
            <a:ext cx="298604" cy="307777"/>
          </a:xfrm>
          <a:prstGeom prst="rect">
            <a:avLst/>
          </a:prstGeom>
          <a:solidFill>
            <a:schemeClr val="bg1"/>
          </a:solidFill>
        </p:spPr>
        <p:txBody>
          <a:bodyPr wrap="square">
            <a:spAutoFit/>
          </a:bodyPr>
          <a:lstStyle/>
          <a:p>
            <a:r>
              <a:rPr lang="en-US" altLang="zh-CN" sz="1400" dirty="0"/>
              <a:t>R</a:t>
            </a:r>
            <a:endParaRPr lang="zh-CN" altLang="en-US" sz="1400" dirty="0"/>
          </a:p>
        </p:txBody>
      </p:sp>
      <p:sp>
        <p:nvSpPr>
          <p:cNvPr id="9" name="矩形 8">
            <a:extLst>
              <a:ext uri="{FF2B5EF4-FFF2-40B4-BE49-F238E27FC236}">
                <a16:creationId xmlns:a16="http://schemas.microsoft.com/office/drawing/2014/main" id="{A3C0055A-8727-40C6-91A9-22C207B06130}"/>
              </a:ext>
            </a:extLst>
          </p:cNvPr>
          <p:cNvSpPr/>
          <p:nvPr/>
        </p:nvSpPr>
        <p:spPr>
          <a:xfrm>
            <a:off x="1203814" y="4488283"/>
            <a:ext cx="1793789" cy="3830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9ACC255-8B1D-48F7-9954-D475D05E4682}"/>
              </a:ext>
            </a:extLst>
          </p:cNvPr>
          <p:cNvSpPr txBox="1"/>
          <p:nvPr/>
        </p:nvSpPr>
        <p:spPr>
          <a:xfrm>
            <a:off x="1594022" y="5737025"/>
            <a:ext cx="6098058" cy="646331"/>
          </a:xfrm>
          <a:prstGeom prst="rect">
            <a:avLst/>
          </a:prstGeom>
          <a:noFill/>
        </p:spPr>
        <p:txBody>
          <a:bodyPr wrap="square">
            <a:spAutoFit/>
          </a:bodyPr>
          <a:lstStyle/>
          <a:p>
            <a:r>
              <a:rPr lang="en-US" altLang="zh-CN" sz="1800" dirty="0"/>
              <a:t>R = 2 unit</a:t>
            </a:r>
          </a:p>
          <a:p>
            <a:r>
              <a:rPr lang="en-US" altLang="zh-CN" sz="1800" dirty="0"/>
              <a:t>M = 6</a:t>
            </a:r>
            <a:endParaRPr lang="zh-CN" altLang="en-US" sz="1800" dirty="0"/>
          </a:p>
        </p:txBody>
      </p:sp>
      <p:sp>
        <p:nvSpPr>
          <p:cNvPr id="12" name="矩形 11">
            <a:extLst>
              <a:ext uri="{FF2B5EF4-FFF2-40B4-BE49-F238E27FC236}">
                <a16:creationId xmlns:a16="http://schemas.microsoft.com/office/drawing/2014/main" id="{08EBD5EC-AFBA-4B29-B898-4A51B5B8C967}"/>
              </a:ext>
            </a:extLst>
          </p:cNvPr>
          <p:cNvSpPr/>
          <p:nvPr/>
        </p:nvSpPr>
        <p:spPr>
          <a:xfrm>
            <a:off x="786370" y="2703940"/>
            <a:ext cx="1793789" cy="3830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AF7A151-E518-4729-BBEB-D48CF3910D97}"/>
              </a:ext>
            </a:extLst>
          </p:cNvPr>
          <p:cNvSpPr/>
          <p:nvPr/>
        </p:nvSpPr>
        <p:spPr>
          <a:xfrm>
            <a:off x="4419857" y="2214997"/>
            <a:ext cx="1793789" cy="3830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86EBB66-6FE2-4AD4-AD99-D93EF80291D5}"/>
              </a:ext>
            </a:extLst>
          </p:cNvPr>
          <p:cNvSpPr txBox="1"/>
          <p:nvPr/>
        </p:nvSpPr>
        <p:spPr>
          <a:xfrm>
            <a:off x="4804660" y="2221861"/>
            <a:ext cx="1666640" cy="369332"/>
          </a:xfrm>
          <a:prstGeom prst="rect">
            <a:avLst/>
          </a:prstGeom>
          <a:noFill/>
        </p:spPr>
        <p:txBody>
          <a:bodyPr wrap="square" rtlCol="0">
            <a:spAutoFit/>
          </a:bodyPr>
          <a:lstStyle/>
          <a:p>
            <a:r>
              <a:rPr lang="en-US" altLang="zh-CN" dirty="0">
                <a:solidFill>
                  <a:srgbClr val="825EAB"/>
                </a:solidFill>
                <a:latin typeface="+mj-lt"/>
              </a:rPr>
              <a:t>Outlier</a:t>
            </a:r>
            <a:endParaRPr lang="zh-CN" altLang="en-US" dirty="0">
              <a:solidFill>
                <a:srgbClr val="825EAB"/>
              </a:solidFill>
              <a:latin typeface="+mj-lt"/>
            </a:endParaRPr>
          </a:p>
        </p:txBody>
      </p:sp>
      <p:sp>
        <p:nvSpPr>
          <p:cNvPr id="17" name="椭圆 16">
            <a:extLst>
              <a:ext uri="{FF2B5EF4-FFF2-40B4-BE49-F238E27FC236}">
                <a16:creationId xmlns:a16="http://schemas.microsoft.com/office/drawing/2014/main" id="{24EC4A70-C55C-4C54-A3ED-C3C407C9F702}"/>
              </a:ext>
            </a:extLst>
          </p:cNvPr>
          <p:cNvSpPr/>
          <p:nvPr/>
        </p:nvSpPr>
        <p:spPr>
          <a:xfrm rot="20007864">
            <a:off x="2692029" y="2528355"/>
            <a:ext cx="1596981" cy="3463177"/>
          </a:xfrm>
          <a:prstGeom prst="ellipse">
            <a:avLst/>
          </a:prstGeom>
          <a:solidFill>
            <a:srgbClr val="A6A6A6">
              <a:alpha val="25882"/>
            </a:srgbClr>
          </a:solidFill>
          <a:ln>
            <a:solidFill>
              <a:srgbClr val="D9D9D9">
                <a:alpha val="5803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C24F83C-6C7F-420A-902F-9E5A233DD4C1}"/>
              </a:ext>
            </a:extLst>
          </p:cNvPr>
          <p:cNvSpPr/>
          <p:nvPr/>
        </p:nvSpPr>
        <p:spPr>
          <a:xfrm rot="20007864">
            <a:off x="4987414" y="3423015"/>
            <a:ext cx="1408960" cy="1452393"/>
          </a:xfrm>
          <a:prstGeom prst="ellipse">
            <a:avLst/>
          </a:prstGeom>
          <a:solidFill>
            <a:srgbClr val="A6A6A6">
              <a:alpha val="25882"/>
            </a:srgbClr>
          </a:solidFill>
          <a:ln>
            <a:solidFill>
              <a:srgbClr val="D9D9D9">
                <a:alpha val="5803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167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2"/>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p:bldP spid="12" grpId="0" animBg="1"/>
      <p:bldP spid="12" grpId="1" animBg="1"/>
      <p:bldP spid="13" grpId="0" animBg="1"/>
      <p:bldP spid="13" grpId="1" animBg="1"/>
      <p:bldP spid="17"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散点图&#10;&#10;描述已自动生成">
            <a:extLst>
              <a:ext uri="{FF2B5EF4-FFF2-40B4-BE49-F238E27FC236}">
                <a16:creationId xmlns:a16="http://schemas.microsoft.com/office/drawing/2014/main" id="{5F7CA88A-D1B5-4BFB-93C3-EBED5196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378" y="1443548"/>
            <a:ext cx="4051143" cy="5400000"/>
          </a:xfrm>
          <a:prstGeom prst="rect">
            <a:avLst/>
          </a:prstGeom>
        </p:spPr>
      </p:pic>
      <p:pic>
        <p:nvPicPr>
          <p:cNvPr id="5" name="图片 4" descr="图表, 散点图&#10;&#10;描述已自动生成">
            <a:extLst>
              <a:ext uri="{FF2B5EF4-FFF2-40B4-BE49-F238E27FC236}">
                <a16:creationId xmlns:a16="http://schemas.microsoft.com/office/drawing/2014/main" id="{28B32A61-0362-4CEE-9BD1-8341C618A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572" y="1443548"/>
            <a:ext cx="4051143" cy="5400000"/>
          </a:xfrm>
          <a:prstGeom prst="rect">
            <a:avLst/>
          </a:prstGeom>
        </p:spPr>
      </p:pic>
      <p:sp>
        <p:nvSpPr>
          <p:cNvPr id="2" name="标题 1">
            <a:extLst>
              <a:ext uri="{FF2B5EF4-FFF2-40B4-BE49-F238E27FC236}">
                <a16:creationId xmlns:a16="http://schemas.microsoft.com/office/drawing/2014/main" id="{D2DDE9E7-F542-4458-BE04-36BFE8962A9D}"/>
              </a:ext>
            </a:extLst>
          </p:cNvPr>
          <p:cNvSpPr>
            <a:spLocks noGrp="1"/>
          </p:cNvSpPr>
          <p:nvPr>
            <p:ph type="title"/>
          </p:nvPr>
        </p:nvSpPr>
        <p:spPr/>
        <p:txBody>
          <a:bodyPr/>
          <a:lstStyle/>
          <a:p>
            <a:r>
              <a:rPr lang="en-US" altLang="zh-CN" dirty="0"/>
              <a:t>Different clustering models </a:t>
            </a:r>
            <a:endParaRPr lang="zh-CN" altLang="en-US" dirty="0"/>
          </a:p>
        </p:txBody>
      </p:sp>
      <p:pic>
        <p:nvPicPr>
          <p:cNvPr id="6" name="内容占位符 5" descr="图表, 散点图&#10;&#10;描述已自动生成">
            <a:extLst>
              <a:ext uri="{FF2B5EF4-FFF2-40B4-BE49-F238E27FC236}">
                <a16:creationId xmlns:a16="http://schemas.microsoft.com/office/drawing/2014/main" id="{DDF8DA57-9792-4C3B-A9C9-01B14553AA2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917639" y="7259190"/>
            <a:ext cx="4051142" cy="5400000"/>
          </a:xfrm>
        </p:spPr>
      </p:pic>
      <p:pic>
        <p:nvPicPr>
          <p:cNvPr id="8" name="图片 7" descr="图表, 散点图&#10;&#10;描述已自动生成">
            <a:extLst>
              <a:ext uri="{FF2B5EF4-FFF2-40B4-BE49-F238E27FC236}">
                <a16:creationId xmlns:a16="http://schemas.microsoft.com/office/drawing/2014/main" id="{C3AC115D-AC6F-45CD-A1FE-DA01A1FD3BEC}"/>
              </a:ext>
            </a:extLst>
          </p:cNvPr>
          <p:cNvPicPr>
            <a:picLocks noChangeAspect="1"/>
          </p:cNvPicPr>
          <p:nvPr/>
        </p:nvPicPr>
        <p:blipFill rotWithShape="1">
          <a:blip r:embed="rId6">
            <a:extLst>
              <a:ext uri="{28A0092B-C50C-407E-A947-70E740481C1C}">
                <a14:useLocalDpi xmlns:a14="http://schemas.microsoft.com/office/drawing/2010/main" val="0"/>
              </a:ext>
            </a:extLst>
          </a:blip>
          <a:srcRect r="30886"/>
          <a:stretch/>
        </p:blipFill>
        <p:spPr>
          <a:xfrm>
            <a:off x="7568823" y="1443548"/>
            <a:ext cx="2799919" cy="5400000"/>
          </a:xfrm>
          <a:prstGeom prst="rect">
            <a:avLst/>
          </a:prstGeom>
        </p:spPr>
      </p:pic>
      <p:pic>
        <p:nvPicPr>
          <p:cNvPr id="9" name="图片 8" descr="图表, 散点图&#10;&#10;描述已自动生成">
            <a:extLst>
              <a:ext uri="{FF2B5EF4-FFF2-40B4-BE49-F238E27FC236}">
                <a16:creationId xmlns:a16="http://schemas.microsoft.com/office/drawing/2014/main" id="{9EA9C870-F746-492E-8880-F19FAA1414CA}"/>
              </a:ext>
            </a:extLst>
          </p:cNvPr>
          <p:cNvPicPr>
            <a:picLocks noChangeAspect="1"/>
          </p:cNvPicPr>
          <p:nvPr/>
        </p:nvPicPr>
        <p:blipFill rotWithShape="1">
          <a:blip r:embed="rId6">
            <a:extLst>
              <a:ext uri="{28A0092B-C50C-407E-A947-70E740481C1C}">
                <a14:useLocalDpi xmlns:a14="http://schemas.microsoft.com/office/drawing/2010/main" val="0"/>
              </a:ext>
            </a:extLst>
          </a:blip>
          <a:srcRect l="68337" t="5271" r="3902" b="82478"/>
          <a:stretch/>
        </p:blipFill>
        <p:spPr>
          <a:xfrm>
            <a:off x="8215288" y="4438908"/>
            <a:ext cx="1636294" cy="962527"/>
          </a:xfrm>
          <a:prstGeom prst="rect">
            <a:avLst/>
          </a:prstGeom>
        </p:spPr>
      </p:pic>
    </p:spTree>
    <p:extLst>
      <p:ext uri="{BB962C8B-B14F-4D97-AF65-F5344CB8AC3E}">
        <p14:creationId xmlns:p14="http://schemas.microsoft.com/office/powerpoint/2010/main" val="2877174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6A5C3-CF0C-4AD0-942A-32A0E796AA04}"/>
              </a:ext>
            </a:extLst>
          </p:cNvPr>
          <p:cNvSpPr>
            <a:spLocks noGrp="1"/>
          </p:cNvSpPr>
          <p:nvPr>
            <p:ph type="title"/>
          </p:nvPr>
        </p:nvSpPr>
        <p:spPr/>
        <p:txBody>
          <a:bodyPr/>
          <a:lstStyle/>
          <a:p>
            <a:r>
              <a:rPr lang="en-US" altLang="zh-CN" dirty="0"/>
              <a:t>Gaussian Mixture Model (GMM)</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BB2AEB8-80CF-458A-964B-D2C5D3E42F44}"/>
                  </a:ext>
                </a:extLst>
              </p:cNvPr>
              <p:cNvSpPr>
                <a:spLocks noGrp="1"/>
              </p:cNvSpPr>
              <p:nvPr>
                <p:ph idx="1"/>
              </p:nvPr>
            </p:nvSpPr>
            <p:spPr>
              <a:xfrm>
                <a:off x="838200" y="1825625"/>
                <a:ext cx="10515600" cy="2378321"/>
              </a:xfrm>
            </p:spPr>
            <p:txBody>
              <a:bodyPr>
                <a:normAutofit lnSpcReduction="10000"/>
              </a:bodyPr>
              <a:lstStyle/>
              <a:p>
                <a:r>
                  <a:rPr kumimoji="0" lang="en-US" altLang="zh-CN" sz="2800" b="0" i="0" u="none" strike="noStrike" kern="1200" cap="none" spc="0" normalizeH="0" baseline="0" noProof="0" dirty="0">
                    <a:ln>
                      <a:noFill/>
                    </a:ln>
                    <a:solidFill>
                      <a:prstClr val="black"/>
                    </a:solidFill>
                    <a:effectLst/>
                    <a:uLnTx/>
                    <a:uFillTx/>
                    <a:latin typeface="Times New Roman"/>
                    <a:ea typeface="等线"/>
                    <a:cs typeface="+mn-cs"/>
                  </a:rPr>
                  <a:t>A data set {</a:t>
                </a:r>
                <a14:m>
                  <m:oMath xmlns:m="http://schemas.openxmlformats.org/officeDocument/2006/math">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CN" sz="2800" b="0" i="0" u="none" strike="noStrike" kern="1200" cap="none" spc="0" normalizeH="0" baseline="0" noProof="0">
                            <a:ln>
                              <a:noFill/>
                            </a:ln>
                            <a:solidFill>
                              <a:prstClr val="black"/>
                            </a:solidFill>
                            <a:effectLst/>
                            <a:uLnTx/>
                            <a:uFillTx/>
                            <a:latin typeface="Cambria Math" panose="02040503050406030204" pitchFamily="18" charset="0"/>
                            <a:cs typeface="+mn-cs"/>
                          </a:rPr>
                          <m:t>x</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sSubSup>
                      <m:sSubSup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SupPr>
                      <m:e>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e>
                      <m:sub>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𝑖</m:t>
                        </m:r>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m:t>
                        </m:r>
                      </m:sub>
                      <m:sup>
                        <m: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𝑛</m:t>
                        </m:r>
                      </m:sup>
                    </m:sSubSup>
                  </m:oMath>
                </a14:m>
                <a:r>
                  <a:rPr lang="en-US" altLang="zh-CN" sz="2800" dirty="0">
                    <a:solidFill>
                      <a:prstClr val="black"/>
                    </a:solidFill>
                  </a:rPr>
                  <a:t> ,  </a:t>
                </a:r>
                <a:r>
                  <a:rPr lang="en-US" altLang="zh-CN" dirty="0">
                    <a:solidFill>
                      <a:prstClr val="black"/>
                    </a:solidFill>
                  </a:rPr>
                  <a:t>is assumed to be generated from </a:t>
                </a:r>
                <a:r>
                  <a:rPr lang="en-US" altLang="zh-CN" dirty="0"/>
                  <a:t>a mixture of a finite number (</a:t>
                </a:r>
                <a:r>
                  <a:rPr lang="en-US" altLang="zh-CN" i="1" dirty="0">
                    <a:solidFill>
                      <a:prstClr val="black"/>
                    </a:solidFill>
                  </a:rPr>
                  <a:t>k</a:t>
                </a:r>
                <a:r>
                  <a:rPr lang="en-US" altLang="zh-CN" dirty="0"/>
                  <a:t>) of Gaussian distributions. </a:t>
                </a:r>
              </a:p>
              <a:p>
                <a:r>
                  <a:rPr lang="en-US" altLang="zh-CN" sz="2800" dirty="0">
                    <a:latin typeface="Times New Roman"/>
                  </a:rPr>
                  <a:t>The probability of observing </a:t>
                </a:r>
                <a14:m>
                  <m:oMath xmlns:m="http://schemas.openxmlformats.org/officeDocument/2006/math">
                    <m:sSub>
                      <m:sSubPr>
                        <m:ctrlPr>
                          <a:rPr lang="en-US" altLang="zh-CN" sz="2800" i="1" smtClean="0">
                            <a:solidFill>
                              <a:prstClr val="black"/>
                            </a:solidFill>
                            <a:latin typeface="Cambria Math" panose="02040503050406030204" pitchFamily="18" charset="0"/>
                          </a:rPr>
                        </m:ctrlPr>
                      </m:sSubPr>
                      <m:e>
                        <m:r>
                          <m:rPr>
                            <m:sty m:val="p"/>
                          </m:rPr>
                          <a:rPr lang="en-US" altLang="zh-CN" sz="2800">
                            <a:solidFill>
                              <a:prstClr val="black"/>
                            </a:solidFill>
                            <a:latin typeface="Cambria Math" panose="02040503050406030204" pitchFamily="18" charset="0"/>
                          </a:rPr>
                          <m:t>x</m:t>
                        </m:r>
                      </m:e>
                      <m:sub>
                        <m:r>
                          <a:rPr lang="en-US" altLang="zh-CN" sz="2800" i="1">
                            <a:solidFill>
                              <a:prstClr val="black"/>
                            </a:solidFill>
                            <a:latin typeface="Cambria Math" panose="02040503050406030204" pitchFamily="18" charset="0"/>
                          </a:rPr>
                          <m:t>𝑖</m:t>
                        </m:r>
                      </m:sub>
                    </m:sSub>
                    <m:r>
                      <a:rPr lang="en-US" altLang="zh-CN" sz="2800" i="1">
                        <a:solidFill>
                          <a:prstClr val="black"/>
                        </a:solidFill>
                        <a:latin typeface="Cambria Math" panose="02040503050406030204" pitchFamily="18" charset="0"/>
                      </a:rPr>
                      <m:t> </m:t>
                    </m:r>
                  </m:oMath>
                </a14:m>
                <a:r>
                  <a:rPr lang="en-US" altLang="zh-CN" sz="2800" dirty="0">
                    <a:latin typeface="Times New Roman"/>
                  </a:rPr>
                  <a:t>from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𝑗</m:t>
                        </m:r>
                      </m:e>
                      <m:sub>
                        <m:r>
                          <a:rPr lang="en-US" altLang="zh-CN" sz="2800" b="0" i="1" smtClean="0">
                            <a:latin typeface="Cambria Math" panose="02040503050406030204" pitchFamily="18" charset="0"/>
                          </a:rPr>
                          <m:t>𝑡h</m:t>
                        </m:r>
                      </m:sub>
                    </m:sSub>
                  </m:oMath>
                </a14:m>
                <a:r>
                  <a:rPr lang="en-US" altLang="zh-CN" sz="2800" dirty="0">
                    <a:latin typeface="Times New Roman"/>
                  </a:rPr>
                  <a:t> Gaussian</a:t>
                </a:r>
                <a:r>
                  <a:rPr lang="en-US" altLang="zh-CN" dirty="0">
                    <a:solidFill>
                      <a:prstClr val="black"/>
                    </a:solidFill>
                    <a:latin typeface="Times New Roman"/>
                    <a:ea typeface="等线"/>
                  </a:rPr>
                  <a:t> is </a:t>
                </a:r>
                <a14:m>
                  <m:oMath xmlns:m="http://schemas.openxmlformats.org/officeDocument/2006/math">
                    <m:sSub>
                      <m:sSubPr>
                        <m:ctrlPr>
                          <a:rPr lang="en-US" altLang="zh-CN" i="1">
                            <a:latin typeface="Cambria Math" panose="02040503050406030204" pitchFamily="18" charset="0"/>
                          </a:rPr>
                        </m:ctrlPr>
                      </m:sSubPr>
                      <m:e>
                        <m:r>
                          <a:rPr lang="zh-CN" altLang="en-US" i="1">
                            <a:solidFill>
                              <a:prstClr val="black"/>
                            </a:solidFill>
                            <a:latin typeface="Cambria Math" panose="02040503050406030204" pitchFamily="18" charset="0"/>
                            <a:ea typeface="Cambria Math" panose="02040503050406030204" pitchFamily="18" charset="0"/>
                          </a:rPr>
                          <m:t>𝜋</m:t>
                        </m:r>
                      </m:e>
                      <m:sub>
                        <m:r>
                          <m:rPr>
                            <m:sty m:val="p"/>
                          </m:rPr>
                          <a:rPr lang="en-US" altLang="zh-CN" b="0" i="0" smtClean="0">
                            <a:solidFill>
                              <a:prstClr val="black"/>
                            </a:solidFill>
                            <a:latin typeface="Cambria Math" panose="02040503050406030204" pitchFamily="18" charset="0"/>
                            <a:ea typeface="Cambria Math" panose="02040503050406030204" pitchFamily="18" charset="0"/>
                          </a:rPr>
                          <m:t>j</m:t>
                        </m:r>
                      </m:sub>
                    </m:sSub>
                  </m:oMath>
                </a14:m>
                <a:endParaRPr lang="en-US" altLang="zh-CN" dirty="0">
                  <a:solidFill>
                    <a:prstClr val="black"/>
                  </a:solidFill>
                  <a:latin typeface="Times New Roman"/>
                  <a:ea typeface="等线"/>
                </a:endParaRPr>
              </a:p>
              <a:p>
                <a:pPr marL="0" indent="0">
                  <a:buNone/>
                </a:pPr>
                <a:r>
                  <a:rPr kumimoji="0" lang="en-US" altLang="zh-CN" sz="2800" b="0" i="0" u="none" strike="noStrike" kern="1200" cap="none" spc="0" normalizeH="0" baseline="0" noProof="0" dirty="0">
                    <a:ln>
                      <a:noFill/>
                    </a:ln>
                    <a:solidFill>
                      <a:prstClr val="black"/>
                    </a:solidFill>
                    <a:effectLst/>
                    <a:uLnTx/>
                    <a:uFillTx/>
                    <a:latin typeface="Times New Roman"/>
                    <a:ea typeface="等线"/>
                  </a:rPr>
                  <a:t>P(</a:t>
                </a:r>
                <a14:m>
                  <m:oMath xmlns:m="http://schemas.openxmlformats.org/officeDocument/2006/math">
                    <m:sSub>
                      <m:sSubPr>
                        <m:ctrlPr>
                          <a:rPr lang="en-US" altLang="zh-CN" sz="2800" i="1">
                            <a:solidFill>
                              <a:prstClr val="black"/>
                            </a:solidFill>
                            <a:latin typeface="Cambria Math" panose="02040503050406030204" pitchFamily="18" charset="0"/>
                          </a:rPr>
                        </m:ctrlPr>
                      </m:sSubPr>
                      <m:e>
                        <m:r>
                          <m:rPr>
                            <m:sty m:val="p"/>
                          </m:rPr>
                          <a:rPr lang="en-US" altLang="zh-CN" sz="2800">
                            <a:solidFill>
                              <a:prstClr val="black"/>
                            </a:solidFill>
                            <a:latin typeface="Cambria Math" panose="02040503050406030204" pitchFamily="18" charset="0"/>
                          </a:rPr>
                          <m:t>x</m:t>
                        </m:r>
                      </m:e>
                      <m:sub>
                        <m:r>
                          <a:rPr lang="en-US" altLang="zh-CN" sz="2800" i="1">
                            <a:solidFill>
                              <a:prstClr val="black"/>
                            </a:solidFill>
                            <a:latin typeface="Cambria Math" panose="02040503050406030204" pitchFamily="18" charset="0"/>
                          </a:rPr>
                          <m:t>𝑖</m:t>
                        </m:r>
                      </m:sub>
                    </m:sSub>
                  </m:oMath>
                </a14:m>
                <a:r>
                  <a:rPr kumimoji="0" lang="en-US" altLang="zh-CN" sz="2800" b="0" i="0" u="none" strike="noStrike" kern="1200" cap="none" spc="0" normalizeH="0" baseline="0" noProof="0" dirty="0">
                    <a:ln>
                      <a:noFill/>
                    </a:ln>
                    <a:solidFill>
                      <a:prstClr val="black"/>
                    </a:solidFill>
                    <a:effectLst/>
                    <a:uLnTx/>
                    <a:uFillTx/>
                    <a:latin typeface="Times New Roman"/>
                    <a:ea typeface="等线"/>
                  </a:rPr>
                  <a:t>) = </a:t>
                </a:r>
                <a14:m>
                  <m:oMath xmlns:m="http://schemas.openxmlformats.org/officeDocument/2006/math">
                    <m:sSubSup>
                      <m:sSubSup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Sup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𝛴</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𝑗</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sub>
                      <m:sup>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p>
                    </m:sSubSup>
                    <m:sSub>
                      <m:sSub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lang="zh-CN" altLang="en-US" sz="2800" i="1">
                            <a:solidFill>
                              <a:prstClr val="black"/>
                            </a:solidFill>
                            <a:latin typeface="Cambria Math" panose="02040503050406030204" pitchFamily="18" charset="0"/>
                            <a:ea typeface="Cambria Math" panose="02040503050406030204" pitchFamily="18" charset="0"/>
                          </a:rPr>
                          <m:t>𝜋</m:t>
                        </m:r>
                      </m:e>
                      <m: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𝑗</m:t>
                        </m:r>
                      </m:sub>
                    </m:sSub>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𝑁</m:t>
                    </m:r>
                    <m:d>
                      <m:dPr>
                        <m:endChr m:val="|"/>
                        <m:ctrlPr>
                          <a:rPr lang="en-US" altLang="zh-CN" sz="2800" i="1">
                            <a:solidFill>
                              <a:prstClr val="black"/>
                            </a:solidFill>
                            <a:latin typeface="Cambria Math" panose="02040503050406030204" pitchFamily="18" charset="0"/>
                            <a:ea typeface="Cambria Math" panose="02040503050406030204" pitchFamily="18" charset="0"/>
                          </a:rPr>
                        </m:ctrlPr>
                      </m:dPr>
                      <m:e>
                        <m:sSub>
                          <m:sSubPr>
                            <m:ctrlPr>
                              <a:rPr lang="en-US" altLang="zh-CN" sz="2800" i="1">
                                <a:solidFill>
                                  <a:prstClr val="black"/>
                                </a:solidFill>
                                <a:latin typeface="Cambria Math" panose="02040503050406030204" pitchFamily="18" charset="0"/>
                              </a:rPr>
                            </m:ctrlPr>
                          </m:sSubPr>
                          <m:e>
                            <m:r>
                              <m:rPr>
                                <m:sty m:val="p"/>
                              </m:rPr>
                              <a:rPr lang="en-US" altLang="zh-CN" sz="2800">
                                <a:solidFill>
                                  <a:prstClr val="black"/>
                                </a:solidFill>
                                <a:latin typeface="Cambria Math" panose="02040503050406030204" pitchFamily="18" charset="0"/>
                              </a:rPr>
                              <m:t>x</m:t>
                            </m:r>
                          </m:e>
                          <m:sub>
                            <m:r>
                              <a:rPr lang="en-US" altLang="zh-CN" sz="2800" i="1">
                                <a:solidFill>
                                  <a:prstClr val="black"/>
                                </a:solidFill>
                                <a:latin typeface="Cambria Math" panose="02040503050406030204" pitchFamily="18" charset="0"/>
                              </a:rPr>
                              <m:t>𝑖</m:t>
                            </m:r>
                            <m:r>
                              <a:rPr lang="en-US" altLang="zh-CN" sz="2800" i="1">
                                <a:solidFill>
                                  <a:prstClr val="black"/>
                                </a:solidFill>
                                <a:latin typeface="Cambria Math" panose="02040503050406030204" pitchFamily="18" charset="0"/>
                              </a:rPr>
                              <m:t> </m:t>
                            </m:r>
                          </m:sub>
                        </m:sSub>
                      </m:e>
                    </m:d>
                    <m:sSub>
                      <m:sSubPr>
                        <m:ctrlPr>
                          <a:rPr lang="en-US" altLang="zh-CN" sz="2800" i="1">
                            <a:solidFill>
                              <a:prstClr val="black"/>
                            </a:solidFill>
                            <a:latin typeface="Cambria Math" panose="02040503050406030204" pitchFamily="18" charset="0"/>
                          </a:rPr>
                        </m:ctrlPr>
                      </m:sSubPr>
                      <m:e>
                        <m:r>
                          <a:rPr lang="zh-CN" altLang="en-US" sz="2800" i="1">
                            <a:solidFill>
                              <a:prstClr val="black"/>
                            </a:solidFill>
                            <a:latin typeface="Cambria Math" panose="02040503050406030204" pitchFamily="18" charset="0"/>
                          </a:rPr>
                          <m:t>𝜇</m:t>
                        </m:r>
                      </m:e>
                      <m:sub>
                        <m:r>
                          <a:rPr lang="en-US" altLang="zh-CN" sz="2800" i="1">
                            <a:solidFill>
                              <a:prstClr val="black"/>
                            </a:solidFill>
                            <a:latin typeface="Cambria Math" panose="02040503050406030204" pitchFamily="18" charset="0"/>
                          </a:rPr>
                          <m:t>𝑗</m:t>
                        </m:r>
                      </m:sub>
                    </m:sSub>
                    <m:r>
                      <a:rPr lang="en-US" altLang="zh-CN" sz="2800" i="1">
                        <a:solidFill>
                          <a:prstClr val="black"/>
                        </a:solidFill>
                        <a:latin typeface="Cambria Math" panose="02040503050406030204" pitchFamily="18" charset="0"/>
                      </a:rPr>
                      <m:t>, </m:t>
                    </m:r>
                    <m:sSub>
                      <m:sSubPr>
                        <m:ctrlPr>
                          <a:rPr lang="zh-CN" altLang="en-US" sz="2800" i="1" dirty="0">
                            <a:solidFill>
                              <a:srgbClr val="836967"/>
                            </a:solidFill>
                            <a:latin typeface="Cambria Math" panose="02040503050406030204" pitchFamily="18" charset="0"/>
                          </a:rPr>
                        </m:ctrlPr>
                      </m:sSubPr>
                      <m:e>
                        <m:r>
                          <a:rPr lang="zh-CN" altLang="en-US" sz="2800" i="1" dirty="0">
                            <a:solidFill>
                              <a:prstClr val="black"/>
                            </a:solidFill>
                            <a:latin typeface="Cambria Math" panose="02040503050406030204" pitchFamily="18" charset="0"/>
                          </a:rPr>
                          <m:t>𝛴</m:t>
                        </m:r>
                      </m:e>
                      <m:sub>
                        <m:r>
                          <a:rPr lang="zh-CN" altLang="en-US" sz="2800" i="1" dirty="0">
                            <a:solidFill>
                              <a:prstClr val="black"/>
                            </a:solidFill>
                            <a:latin typeface="Cambria Math" panose="02040503050406030204" pitchFamily="18" charset="0"/>
                          </a:rPr>
                          <m:t>𝑗</m:t>
                        </m:r>
                      </m:sub>
                    </m:sSub>
                    <m:r>
                      <m:rPr>
                        <m:nor/>
                      </m:rPr>
                      <a:rPr lang="en-US" altLang="zh-CN" sz="2800" dirty="0"/>
                      <m:t>)</m:t>
                    </m:r>
                  </m:oMath>
                </a14:m>
                <a:r>
                  <a:rPr lang="en-US" altLang="zh-CN" dirty="0">
                    <a:solidFill>
                      <a:srgbClr val="A6A6A6"/>
                    </a:solidFill>
                  </a:rPr>
                  <a:t>                                 (</a:t>
                </a:r>
                <a:r>
                  <a:rPr lang="zh-CN" altLang="en-US" dirty="0">
                    <a:solidFill>
                      <a:srgbClr val="A6A6A6"/>
                    </a:solidFill>
                  </a:rPr>
                  <a:t>𝜇</a:t>
                </a:r>
                <a:r>
                  <a:rPr lang="en-US" altLang="zh-CN" dirty="0">
                    <a:solidFill>
                      <a:srgbClr val="A6A6A6"/>
                    </a:solidFill>
                  </a:rPr>
                  <a:t>: mean; </a:t>
                </a:r>
                <a:r>
                  <a:rPr lang="el-GR" altLang="zh-CN" dirty="0">
                    <a:solidFill>
                      <a:srgbClr val="A6A6A6"/>
                    </a:solidFill>
                  </a:rPr>
                  <a:t>Σ</a:t>
                </a:r>
                <a:r>
                  <a:rPr lang="en-US" altLang="zh-CN" dirty="0">
                    <a:solidFill>
                      <a:srgbClr val="A6A6A6"/>
                    </a:solidFill>
                  </a:rPr>
                  <a:t>: covariance)</a:t>
                </a:r>
                <a:r>
                  <a:rPr lang="el-GR" altLang="zh-CN" dirty="0">
                    <a:solidFill>
                      <a:srgbClr val="A6A6A6"/>
                    </a:solidFill>
                  </a:rPr>
                  <a:t> </a:t>
                </a:r>
                <a:endParaRPr lang="en-US" altLang="zh-CN" sz="2800" i="0" dirty="0">
                  <a:latin typeface="Times New Roman"/>
                </a:endParaRPr>
              </a:p>
              <a:p>
                <a:pPr/>
                <a:r>
                  <a:rPr lang="en-US" altLang="zh-CN" dirty="0">
                    <a:solidFill>
                      <a:prstClr val="black"/>
                    </a:solidFill>
                    <a:ea typeface="Cambria Math" panose="02040503050406030204" pitchFamily="18" charset="0"/>
                  </a:rPr>
                  <a:t>Maximize </a:t>
                </a:r>
                <a14:m>
                  <m:oMath xmlns:m="http://schemas.openxmlformats.org/officeDocument/2006/math">
                    <m:sSubSup>
                      <m:sSubSupPr>
                        <m:ctrlPr>
                          <a:rPr lang="en-US" altLang="zh-CN" i="1">
                            <a:solidFill>
                              <a:prstClr val="black"/>
                            </a:solidFill>
                            <a:latin typeface="Cambria Math" panose="02040503050406030204" pitchFamily="18" charset="0"/>
                            <a:ea typeface="Cambria Math" panose="02040503050406030204" pitchFamily="18" charset="0"/>
                          </a:rPr>
                        </m:ctrlPr>
                      </m:sSubSupPr>
                      <m:e>
                        <m:r>
                          <a:rPr lang="en-US" altLang="zh-CN" i="1">
                            <a:solidFill>
                              <a:prstClr val="black"/>
                            </a:solidFill>
                            <a:latin typeface="Cambria Math" panose="02040503050406030204" pitchFamily="18" charset="0"/>
                            <a:ea typeface="Cambria Math" panose="02040503050406030204" pitchFamily="18" charset="0"/>
                          </a:rPr>
                          <m:t>𝛴</m:t>
                        </m:r>
                      </m:e>
                      <m:sub>
                        <m:r>
                          <a:rPr lang="en-US" altLang="zh-CN" b="0" i="1" smtClean="0">
                            <a:solidFill>
                              <a:prstClr val="black"/>
                            </a:solidFill>
                            <a:latin typeface="Cambria Math" panose="02040503050406030204" pitchFamily="18" charset="0"/>
                            <a:ea typeface="Cambria Math" panose="02040503050406030204" pitchFamily="18" charset="0"/>
                          </a:rPr>
                          <m:t>𝑖</m:t>
                        </m:r>
                        <m:r>
                          <a:rPr lang="en-US" altLang="zh-CN" i="1">
                            <a:solidFill>
                              <a:prstClr val="black"/>
                            </a:solidFill>
                            <a:latin typeface="Cambria Math" panose="02040503050406030204" pitchFamily="18" charset="0"/>
                            <a:ea typeface="Cambria Math" panose="02040503050406030204" pitchFamily="18" charset="0"/>
                          </a:rPr>
                          <m:t>=1</m:t>
                        </m:r>
                      </m:sub>
                      <m:sup>
                        <m:r>
                          <a:rPr lang="en-US" altLang="zh-CN" b="0" i="1" smtClean="0">
                            <a:solidFill>
                              <a:prstClr val="black"/>
                            </a:solidFill>
                            <a:latin typeface="Cambria Math" panose="02040503050406030204" pitchFamily="18" charset="0"/>
                            <a:ea typeface="Cambria Math" panose="02040503050406030204" pitchFamily="18" charset="0"/>
                          </a:rPr>
                          <m:t>𝑛</m:t>
                        </m:r>
                      </m:sup>
                    </m:sSubSup>
                  </m:oMath>
                </a14:m>
                <a:r>
                  <a:rPr lang="en-US" altLang="zh-CN" dirty="0">
                    <a:solidFill>
                      <a:prstClr val="black"/>
                    </a:solidFill>
                  </a:rPr>
                  <a:t> </a:t>
                </a:r>
                <a14:m>
                  <m:oMath xmlns:m="http://schemas.openxmlformats.org/officeDocument/2006/math">
                    <m:r>
                      <m:rPr>
                        <m:sty m:val="p"/>
                      </m:rPr>
                      <a:rPr lang="en-US" altLang="zh-CN" dirty="0" smtClean="0">
                        <a:solidFill>
                          <a:prstClr val="black"/>
                        </a:solidFill>
                        <a:latin typeface="Cambria Math" panose="02040503050406030204" pitchFamily="18" charset="0"/>
                      </a:rPr>
                      <m:t>ln</m:t>
                    </m:r>
                    <m:r>
                      <a:rPr lang="en-US" altLang="zh-CN" b="0" i="1" dirty="0" smtClean="0">
                        <a:solidFill>
                          <a:prstClr val="black"/>
                        </a:solidFill>
                        <a:latin typeface="Cambria Math" panose="02040503050406030204" pitchFamily="18" charset="0"/>
                      </a:rPr>
                      <m:t>(</m:t>
                    </m:r>
                  </m:oMath>
                </a14:m>
                <a:r>
                  <a:rPr lang="en-US" altLang="zh-CN" dirty="0">
                    <a:solidFill>
                      <a:prstClr val="black"/>
                    </a:solidFill>
                  </a:rPr>
                  <a:t>P(</a:t>
                </a:r>
                <a14:m>
                  <m:oMath xmlns:m="http://schemas.openxmlformats.org/officeDocument/2006/math">
                    <m:sSub>
                      <m:sSubPr>
                        <m:ctrlPr>
                          <a:rPr lang="en-US" altLang="zh-CN" i="1">
                            <a:solidFill>
                              <a:prstClr val="black"/>
                            </a:solidFill>
                            <a:latin typeface="Cambria Math" panose="02040503050406030204" pitchFamily="18" charset="0"/>
                          </a:rPr>
                        </m:ctrlPr>
                      </m:sSubPr>
                      <m:e>
                        <m:r>
                          <m:rPr>
                            <m:sty m:val="p"/>
                          </m:rPr>
                          <a:rPr lang="en-US" altLang="zh-CN">
                            <a:solidFill>
                              <a:prstClr val="black"/>
                            </a:solidFill>
                            <a:latin typeface="Cambria Math" panose="02040503050406030204" pitchFamily="18" charset="0"/>
                          </a:rPr>
                          <m:t>x</m:t>
                        </m:r>
                      </m:e>
                      <m:sub>
                        <m:r>
                          <a:rPr lang="en-US" altLang="zh-CN" i="1">
                            <a:solidFill>
                              <a:prstClr val="black"/>
                            </a:solidFill>
                            <a:latin typeface="Cambria Math" panose="02040503050406030204" pitchFamily="18" charset="0"/>
                          </a:rPr>
                          <m:t>𝑖</m:t>
                        </m:r>
                      </m:sub>
                    </m:sSub>
                  </m:oMath>
                </a14:m>
                <a:r>
                  <a:rPr lang="en-US" altLang="zh-CN" dirty="0">
                    <a:solidFill>
                      <a:prstClr val="black"/>
                    </a:solidFill>
                  </a:rPr>
                  <a:t>)) </a:t>
                </a:r>
                <a:endParaRPr lang="zh-CN" altLang="en-US" dirty="0"/>
              </a:p>
            </p:txBody>
          </p:sp>
        </mc:Choice>
        <mc:Fallback>
          <p:sp>
            <p:nvSpPr>
              <p:cNvPr id="3" name="内容占位符 2">
                <a:extLst>
                  <a:ext uri="{FF2B5EF4-FFF2-40B4-BE49-F238E27FC236}">
                    <a16:creationId xmlns:a16="http://schemas.microsoft.com/office/drawing/2014/main" id="{5BB2AEB8-80CF-458A-964B-D2C5D3E42F44}"/>
                  </a:ext>
                </a:extLst>
              </p:cNvPr>
              <p:cNvSpPr>
                <a:spLocks noGrp="1" noRot="1" noChangeAspect="1" noMove="1" noResize="1" noEditPoints="1" noAdjustHandles="1" noChangeArrowheads="1" noChangeShapeType="1" noTextEdit="1"/>
              </p:cNvSpPr>
              <p:nvPr>
                <p:ph idx="1"/>
              </p:nvPr>
            </p:nvSpPr>
            <p:spPr>
              <a:xfrm>
                <a:off x="838200" y="1825625"/>
                <a:ext cx="10515600" cy="2378321"/>
              </a:xfrm>
              <a:blipFill>
                <a:blip r:embed="rId3"/>
                <a:stretch>
                  <a:fillRect l="-1217" t="-6138" r="-754" b="-28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5" name="表格 5">
                <a:extLst>
                  <a:ext uri="{FF2B5EF4-FFF2-40B4-BE49-F238E27FC236}">
                    <a16:creationId xmlns:a16="http://schemas.microsoft.com/office/drawing/2014/main" id="{7166934A-03DE-4872-BAA8-47019853DA71}"/>
                  </a:ext>
                </a:extLst>
              </p:cNvPr>
              <p:cNvGraphicFramePr>
                <a:graphicFrameLocks noGrp="1"/>
              </p:cNvGraphicFramePr>
              <p:nvPr>
                <p:extLst>
                  <p:ext uri="{D42A27DB-BD31-4B8C-83A1-F6EECF244321}">
                    <p14:modId xmlns:p14="http://schemas.microsoft.com/office/powerpoint/2010/main" val="2768393613"/>
                  </p:ext>
                </p:extLst>
              </p:nvPr>
            </p:nvGraphicFramePr>
            <p:xfrm>
              <a:off x="6096000" y="5239259"/>
              <a:ext cx="5499055" cy="914400"/>
            </p:xfrm>
            <a:graphic>
              <a:graphicData uri="http://schemas.openxmlformats.org/drawingml/2006/table">
                <a:tbl>
                  <a:tblPr firstRow="1" bandRow="1">
                    <a:tableStyleId>{5FD0F851-EC5A-4D38-B0AD-8093EC10F338}</a:tableStyleId>
                  </a:tblPr>
                  <a:tblGrid>
                    <a:gridCol w="1099811">
                      <a:extLst>
                        <a:ext uri="{9D8B030D-6E8A-4147-A177-3AD203B41FA5}">
                          <a16:colId xmlns:a16="http://schemas.microsoft.com/office/drawing/2014/main" val="658229884"/>
                        </a:ext>
                      </a:extLst>
                    </a:gridCol>
                    <a:gridCol w="1099811">
                      <a:extLst>
                        <a:ext uri="{9D8B030D-6E8A-4147-A177-3AD203B41FA5}">
                          <a16:colId xmlns:a16="http://schemas.microsoft.com/office/drawing/2014/main" val="225118432"/>
                        </a:ext>
                      </a:extLst>
                    </a:gridCol>
                    <a:gridCol w="1099811">
                      <a:extLst>
                        <a:ext uri="{9D8B030D-6E8A-4147-A177-3AD203B41FA5}">
                          <a16:colId xmlns:a16="http://schemas.microsoft.com/office/drawing/2014/main" val="2741152136"/>
                        </a:ext>
                      </a:extLst>
                    </a:gridCol>
                    <a:gridCol w="1099811">
                      <a:extLst>
                        <a:ext uri="{9D8B030D-6E8A-4147-A177-3AD203B41FA5}">
                          <a16:colId xmlns:a16="http://schemas.microsoft.com/office/drawing/2014/main" val="2208273070"/>
                        </a:ext>
                      </a:extLst>
                    </a:gridCol>
                    <a:gridCol w="1099811">
                      <a:extLst>
                        <a:ext uri="{9D8B030D-6E8A-4147-A177-3AD203B41FA5}">
                          <a16:colId xmlns:a16="http://schemas.microsoft.com/office/drawing/2014/main" val="3243095409"/>
                        </a:ext>
                      </a:extLst>
                    </a:gridCol>
                  </a:tblGrid>
                  <a:tr h="387472">
                    <a:tc>
                      <a:txBody>
                        <a:bodyPr/>
                        <a:lstStyle/>
                        <a:p>
                          <a:pPr algn="ctr"/>
                          <a:r>
                            <a:rPr lang="en-US" altLang="zh-CN" sz="2400" dirty="0"/>
                            <a:t>Z</a:t>
                          </a:r>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smtClean="0">
                                        <a:latin typeface="Cambria Math" panose="02040503050406030204" pitchFamily="18" charset="0"/>
                                      </a:rPr>
                                      <m:t>𝐶</m:t>
                                    </m:r>
                                  </m:e>
                                  <m:sub>
                                    <m:r>
                                      <a:rPr lang="en-US" altLang="zh-CN" sz="2400" b="0" smtClean="0">
                                        <a:latin typeface="Cambria Math" panose="02040503050406030204" pitchFamily="18" charset="0"/>
                                      </a:rPr>
                                      <m:t>1</m:t>
                                    </m:r>
                                  </m:sub>
                                </m:sSub>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smtClean="0">
                                        <a:latin typeface="Cambria Math" panose="02040503050406030204" pitchFamily="18" charset="0"/>
                                      </a:rPr>
                                      <m:t>𝐶</m:t>
                                    </m:r>
                                  </m:e>
                                  <m:sub>
                                    <m:r>
                                      <a:rPr lang="en-US" altLang="zh-CN" sz="2400" b="0" smtClean="0">
                                        <a:latin typeface="Cambria Math" panose="02040503050406030204" pitchFamily="18" charset="0"/>
                                      </a:rPr>
                                      <m:t>2</m:t>
                                    </m:r>
                                  </m:sub>
                                </m:sSub>
                              </m:oMath>
                            </m:oMathPara>
                          </a14:m>
                          <a:endParaRPr lang="zh-CN" altLang="en-US" sz="2400" dirty="0"/>
                        </a:p>
                      </a:txBody>
                      <a:tcPr/>
                    </a:tc>
                    <a:tc>
                      <a:txBody>
                        <a:bodyPr/>
                        <a:lstStyle/>
                        <a:p>
                          <a:pPr algn="ctr"/>
                          <a:r>
                            <a:rPr lang="en-US" altLang="zh-CN" sz="2400" dirty="0"/>
                            <a:t>…</a:t>
                          </a:r>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smtClean="0">
                                        <a:latin typeface="Cambria Math" panose="02040503050406030204" pitchFamily="18" charset="0"/>
                                      </a:rPr>
                                      <m:t>𝐶</m:t>
                                    </m:r>
                                  </m:e>
                                  <m:sub>
                                    <m:r>
                                      <a:rPr lang="en-US" altLang="zh-CN" sz="2400" b="0" smtClean="0">
                                        <a:latin typeface="Cambria Math" panose="02040503050406030204" pitchFamily="18" charset="0"/>
                                      </a:rPr>
                                      <m:t>𝑘</m:t>
                                    </m:r>
                                  </m:sub>
                                </m:sSub>
                              </m:oMath>
                            </m:oMathPara>
                          </a14:m>
                          <a:endParaRPr lang="zh-CN" altLang="en-US" sz="2400" dirty="0"/>
                        </a:p>
                      </a:txBody>
                      <a:tcPr/>
                    </a:tc>
                    <a:extLst>
                      <a:ext uri="{0D108BD9-81ED-4DB2-BD59-A6C34878D82A}">
                        <a16:rowId xmlns:a16="http://schemas.microsoft.com/office/drawing/2014/main" val="1257985613"/>
                      </a:ext>
                    </a:extLst>
                  </a:tr>
                  <a:tr h="387472">
                    <a:tc>
                      <a:txBody>
                        <a:bodyPr/>
                        <a:lstStyle/>
                        <a:p>
                          <a:pPr algn="ctr"/>
                          <a:r>
                            <a:rPr lang="en-US" altLang="zh-CN" sz="2400" b="1" dirty="0"/>
                            <a:t>p(Z)</a:t>
                          </a:r>
                          <a:endParaRPr lang="zh-CN" altLang="en-US" sz="24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solidFill>
                                          <a:prstClr val="black"/>
                                        </a:solidFill>
                                        <a:latin typeface="Cambria Math" panose="02040503050406030204" pitchFamily="18" charset="0"/>
                                        <a:ea typeface="Cambria Math" panose="02040503050406030204" pitchFamily="18" charset="0"/>
                                      </a:rPr>
                                      <m:t>𝜋</m:t>
                                    </m:r>
                                  </m:e>
                                  <m:sub>
                                    <m:r>
                                      <a:rPr lang="en-US" altLang="zh-CN" sz="2400" b="0" smtClean="0">
                                        <a:latin typeface="Cambria Math" panose="02040503050406030204" pitchFamily="18" charset="0"/>
                                      </a:rPr>
                                      <m:t>1</m:t>
                                    </m:r>
                                  </m:sub>
                                </m:sSub>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solidFill>
                                          <a:prstClr val="black"/>
                                        </a:solidFill>
                                        <a:latin typeface="Cambria Math" panose="02040503050406030204" pitchFamily="18" charset="0"/>
                                        <a:ea typeface="Cambria Math" panose="02040503050406030204" pitchFamily="18" charset="0"/>
                                      </a:rPr>
                                      <m:t>𝜋</m:t>
                                    </m:r>
                                  </m:e>
                                  <m:sub>
                                    <m:r>
                                      <a:rPr lang="en-US" altLang="zh-CN" sz="2400" b="0" smtClean="0">
                                        <a:latin typeface="Cambria Math" panose="02040503050406030204" pitchFamily="18" charset="0"/>
                                      </a:rPr>
                                      <m:t>2</m:t>
                                    </m:r>
                                  </m:sub>
                                </m:sSub>
                              </m:oMath>
                            </m:oMathPara>
                          </a14:m>
                          <a:endParaRPr lang="zh-CN" altLang="en-US" sz="2400" dirty="0"/>
                        </a:p>
                      </a:txBody>
                      <a:tcPr/>
                    </a:tc>
                    <a:tc>
                      <a:txBody>
                        <a:bodyPr/>
                        <a:lstStyle/>
                        <a:p>
                          <a:pPr algn="ctr"/>
                          <a:r>
                            <a:rPr lang="en-US" altLang="zh-CN" sz="2400" dirty="0"/>
                            <a:t>… </a:t>
                          </a:r>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solidFill>
                                          <a:prstClr val="black"/>
                                        </a:solidFill>
                                        <a:latin typeface="Cambria Math" panose="02040503050406030204" pitchFamily="18" charset="0"/>
                                        <a:ea typeface="Cambria Math" panose="02040503050406030204" pitchFamily="18" charset="0"/>
                                      </a:rPr>
                                      <m:t>𝜋</m:t>
                                    </m:r>
                                  </m:e>
                                  <m:sub>
                                    <m:r>
                                      <m:rPr>
                                        <m:sty m:val="p"/>
                                      </m:rPr>
                                      <a:rPr lang="en-US" altLang="zh-CN" sz="2400" smtClean="0">
                                        <a:latin typeface="Cambria Math" panose="02040503050406030204" pitchFamily="18" charset="0"/>
                                      </a:rPr>
                                      <m:t>k</m:t>
                                    </m:r>
                                  </m:sub>
                                </m:sSub>
                              </m:oMath>
                            </m:oMathPara>
                          </a14:m>
                          <a:endParaRPr lang="zh-CN" altLang="en-US" sz="2400" dirty="0"/>
                        </a:p>
                      </a:txBody>
                      <a:tcPr/>
                    </a:tc>
                    <a:extLst>
                      <a:ext uri="{0D108BD9-81ED-4DB2-BD59-A6C34878D82A}">
                        <a16:rowId xmlns:a16="http://schemas.microsoft.com/office/drawing/2014/main" val="401580712"/>
                      </a:ext>
                    </a:extLst>
                  </a:tr>
                </a:tbl>
              </a:graphicData>
            </a:graphic>
          </p:graphicFrame>
        </mc:Choice>
        <mc:Fallback>
          <p:graphicFrame>
            <p:nvGraphicFramePr>
              <p:cNvPr id="5" name="表格 5">
                <a:extLst>
                  <a:ext uri="{FF2B5EF4-FFF2-40B4-BE49-F238E27FC236}">
                    <a16:creationId xmlns:a16="http://schemas.microsoft.com/office/drawing/2014/main" id="{7166934A-03DE-4872-BAA8-47019853DA71}"/>
                  </a:ext>
                </a:extLst>
              </p:cNvPr>
              <p:cNvGraphicFramePr>
                <a:graphicFrameLocks noGrp="1"/>
              </p:cNvGraphicFramePr>
              <p:nvPr>
                <p:extLst>
                  <p:ext uri="{D42A27DB-BD31-4B8C-83A1-F6EECF244321}">
                    <p14:modId xmlns:p14="http://schemas.microsoft.com/office/powerpoint/2010/main" val="2768393613"/>
                  </p:ext>
                </p:extLst>
              </p:nvPr>
            </p:nvGraphicFramePr>
            <p:xfrm>
              <a:off x="6096000" y="5239259"/>
              <a:ext cx="5499055" cy="914400"/>
            </p:xfrm>
            <a:graphic>
              <a:graphicData uri="http://schemas.openxmlformats.org/drawingml/2006/table">
                <a:tbl>
                  <a:tblPr firstRow="1" bandRow="1">
                    <a:tableStyleId>{5FD0F851-EC5A-4D38-B0AD-8093EC10F338}</a:tableStyleId>
                  </a:tblPr>
                  <a:tblGrid>
                    <a:gridCol w="1099811">
                      <a:extLst>
                        <a:ext uri="{9D8B030D-6E8A-4147-A177-3AD203B41FA5}">
                          <a16:colId xmlns:a16="http://schemas.microsoft.com/office/drawing/2014/main" val="658229884"/>
                        </a:ext>
                      </a:extLst>
                    </a:gridCol>
                    <a:gridCol w="1099811">
                      <a:extLst>
                        <a:ext uri="{9D8B030D-6E8A-4147-A177-3AD203B41FA5}">
                          <a16:colId xmlns:a16="http://schemas.microsoft.com/office/drawing/2014/main" val="225118432"/>
                        </a:ext>
                      </a:extLst>
                    </a:gridCol>
                    <a:gridCol w="1099811">
                      <a:extLst>
                        <a:ext uri="{9D8B030D-6E8A-4147-A177-3AD203B41FA5}">
                          <a16:colId xmlns:a16="http://schemas.microsoft.com/office/drawing/2014/main" val="2741152136"/>
                        </a:ext>
                      </a:extLst>
                    </a:gridCol>
                    <a:gridCol w="1099811">
                      <a:extLst>
                        <a:ext uri="{9D8B030D-6E8A-4147-A177-3AD203B41FA5}">
                          <a16:colId xmlns:a16="http://schemas.microsoft.com/office/drawing/2014/main" val="2208273070"/>
                        </a:ext>
                      </a:extLst>
                    </a:gridCol>
                    <a:gridCol w="1099811">
                      <a:extLst>
                        <a:ext uri="{9D8B030D-6E8A-4147-A177-3AD203B41FA5}">
                          <a16:colId xmlns:a16="http://schemas.microsoft.com/office/drawing/2014/main" val="3243095409"/>
                        </a:ext>
                      </a:extLst>
                    </a:gridCol>
                  </a:tblGrid>
                  <a:tr h="457200">
                    <a:tc>
                      <a:txBody>
                        <a:bodyPr/>
                        <a:lstStyle/>
                        <a:p>
                          <a:pPr algn="ctr"/>
                          <a:r>
                            <a:rPr lang="en-US" altLang="zh-CN" sz="2400" dirty="0"/>
                            <a:t>Z</a:t>
                          </a:r>
                          <a:endParaRPr lang="zh-CN" altLang="en-US" sz="2400" dirty="0"/>
                        </a:p>
                      </a:txBody>
                      <a:tcPr/>
                    </a:tc>
                    <a:tc>
                      <a:txBody>
                        <a:bodyPr/>
                        <a:lstStyle/>
                        <a:p>
                          <a:endParaRPr lang="zh-CN"/>
                        </a:p>
                      </a:txBody>
                      <a:tcPr>
                        <a:blipFill>
                          <a:blip r:embed="rId4"/>
                          <a:stretch>
                            <a:fillRect l="-100556" t="-10526" r="-301667" b="-127632"/>
                          </a:stretch>
                        </a:blipFill>
                      </a:tcPr>
                    </a:tc>
                    <a:tc>
                      <a:txBody>
                        <a:bodyPr/>
                        <a:lstStyle/>
                        <a:p>
                          <a:endParaRPr lang="zh-CN"/>
                        </a:p>
                      </a:txBody>
                      <a:tcPr>
                        <a:blipFill>
                          <a:blip r:embed="rId4"/>
                          <a:stretch>
                            <a:fillRect l="-199448" t="-10526" r="-200000" b="-127632"/>
                          </a:stretch>
                        </a:blipFill>
                      </a:tcPr>
                    </a:tc>
                    <a:tc>
                      <a:txBody>
                        <a:bodyPr/>
                        <a:lstStyle/>
                        <a:p>
                          <a:pPr algn="ctr"/>
                          <a:r>
                            <a:rPr lang="en-US" altLang="zh-CN" sz="2400" dirty="0"/>
                            <a:t>…</a:t>
                          </a:r>
                          <a:endParaRPr lang="zh-CN" altLang="en-US" sz="2400" dirty="0"/>
                        </a:p>
                      </a:txBody>
                      <a:tcPr/>
                    </a:tc>
                    <a:tc>
                      <a:txBody>
                        <a:bodyPr/>
                        <a:lstStyle/>
                        <a:p>
                          <a:endParaRPr lang="zh-CN"/>
                        </a:p>
                      </a:txBody>
                      <a:tcPr>
                        <a:blipFill>
                          <a:blip r:embed="rId4"/>
                          <a:stretch>
                            <a:fillRect l="-398895" t="-10526" r="-552" b="-127632"/>
                          </a:stretch>
                        </a:blipFill>
                      </a:tcPr>
                    </a:tc>
                    <a:extLst>
                      <a:ext uri="{0D108BD9-81ED-4DB2-BD59-A6C34878D82A}">
                        <a16:rowId xmlns:a16="http://schemas.microsoft.com/office/drawing/2014/main" val="1257985613"/>
                      </a:ext>
                    </a:extLst>
                  </a:tr>
                  <a:tr h="457200">
                    <a:tc>
                      <a:txBody>
                        <a:bodyPr/>
                        <a:lstStyle/>
                        <a:p>
                          <a:pPr algn="ctr"/>
                          <a:r>
                            <a:rPr lang="en-US" altLang="zh-CN" sz="2400" b="1" dirty="0"/>
                            <a:t>p(Z)</a:t>
                          </a:r>
                          <a:endParaRPr lang="zh-CN" altLang="en-US" sz="2400" b="1" dirty="0"/>
                        </a:p>
                      </a:txBody>
                      <a:tcPr/>
                    </a:tc>
                    <a:tc>
                      <a:txBody>
                        <a:bodyPr/>
                        <a:lstStyle/>
                        <a:p>
                          <a:endParaRPr lang="zh-CN"/>
                        </a:p>
                      </a:txBody>
                      <a:tcPr>
                        <a:blipFill>
                          <a:blip r:embed="rId4"/>
                          <a:stretch>
                            <a:fillRect l="-100556" t="-112000" r="-301667" b="-29333"/>
                          </a:stretch>
                        </a:blipFill>
                      </a:tcPr>
                    </a:tc>
                    <a:tc>
                      <a:txBody>
                        <a:bodyPr/>
                        <a:lstStyle/>
                        <a:p>
                          <a:endParaRPr lang="zh-CN"/>
                        </a:p>
                      </a:txBody>
                      <a:tcPr>
                        <a:blipFill>
                          <a:blip r:embed="rId4"/>
                          <a:stretch>
                            <a:fillRect l="-199448" t="-112000" r="-200000" b="-29333"/>
                          </a:stretch>
                        </a:blipFill>
                      </a:tcPr>
                    </a:tc>
                    <a:tc>
                      <a:txBody>
                        <a:bodyPr/>
                        <a:lstStyle/>
                        <a:p>
                          <a:pPr algn="ctr"/>
                          <a:r>
                            <a:rPr lang="en-US" altLang="zh-CN" sz="2400" dirty="0"/>
                            <a:t>… </a:t>
                          </a:r>
                          <a:endParaRPr lang="zh-CN" altLang="en-US" sz="2400" dirty="0"/>
                        </a:p>
                      </a:txBody>
                      <a:tcPr/>
                    </a:tc>
                    <a:tc>
                      <a:txBody>
                        <a:bodyPr/>
                        <a:lstStyle/>
                        <a:p>
                          <a:endParaRPr lang="zh-CN"/>
                        </a:p>
                      </a:txBody>
                      <a:tcPr>
                        <a:blipFill>
                          <a:blip r:embed="rId4"/>
                          <a:stretch>
                            <a:fillRect l="-398895" t="-112000" r="-552" b="-29333"/>
                          </a:stretch>
                        </a:blipFill>
                      </a:tcPr>
                    </a:tc>
                    <a:extLst>
                      <a:ext uri="{0D108BD9-81ED-4DB2-BD59-A6C34878D82A}">
                        <a16:rowId xmlns:a16="http://schemas.microsoft.com/office/drawing/2014/main" val="401580712"/>
                      </a:ext>
                    </a:extLst>
                  </a:tr>
                </a:tbl>
              </a:graphicData>
            </a:graphic>
          </p:graphicFrame>
        </mc:Fallback>
      </mc:AlternateContent>
      <p:grpSp>
        <p:nvGrpSpPr>
          <p:cNvPr id="36" name="组合 35">
            <a:extLst>
              <a:ext uri="{FF2B5EF4-FFF2-40B4-BE49-F238E27FC236}">
                <a16:creationId xmlns:a16="http://schemas.microsoft.com/office/drawing/2014/main" id="{58652FEA-9FF7-41AD-BFD1-9FB983407E28}"/>
              </a:ext>
            </a:extLst>
          </p:cNvPr>
          <p:cNvGrpSpPr/>
          <p:nvPr/>
        </p:nvGrpSpPr>
        <p:grpSpPr>
          <a:xfrm>
            <a:off x="1183302" y="4417919"/>
            <a:ext cx="4269278" cy="2151156"/>
            <a:chOff x="1183302" y="4341719"/>
            <a:chExt cx="4269278" cy="2151156"/>
          </a:xfrm>
        </p:grpSpPr>
        <p:pic>
          <p:nvPicPr>
            <p:cNvPr id="2052" name="Picture 4" descr="Gaussian Mixture Models Explained | by Oscar Contreras Carrasco | Towards  Data Science">
              <a:extLst>
                <a:ext uri="{FF2B5EF4-FFF2-40B4-BE49-F238E27FC236}">
                  <a16:creationId xmlns:a16="http://schemas.microsoft.com/office/drawing/2014/main" id="{48752216-E47B-47F6-BACA-2D76981E7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3302" y="4341719"/>
              <a:ext cx="4269278" cy="21511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A29BAA5E-53EA-435E-88A7-04BB88B77BE8}"/>
                    </a:ext>
                  </a:extLst>
                </p:cNvPr>
                <p:cNvSpPr/>
                <p:nvPr/>
              </p:nvSpPr>
              <p:spPr>
                <a:xfrm>
                  <a:off x="1651895" y="6153659"/>
                  <a:ext cx="3499803" cy="332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rPr>
                              <m:t>𝜇</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1                            </m:t>
                            </m:r>
                          </m:sub>
                        </m:sSub>
                        <m:sSub>
                          <m:sSubPr>
                            <m:ctrlPr>
                              <a:rPr lang="en-US" altLang="zh-CN" sz="2400" i="1">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𝜇</m:t>
                            </m:r>
                          </m:e>
                          <m:sub>
                            <m:r>
                              <a:rPr lang="en-US" altLang="zh-CN" sz="2400" b="0" i="1" smtClean="0">
                                <a:solidFill>
                                  <a:prstClr val="black"/>
                                </a:solidFill>
                                <a:latin typeface="Cambria Math" panose="02040503050406030204" pitchFamily="18" charset="0"/>
                              </a:rPr>
                              <m:t>2                      </m:t>
                            </m:r>
                          </m:sub>
                        </m:sSub>
                        <m:sSub>
                          <m:sSubPr>
                            <m:ctrlPr>
                              <a:rPr lang="en-US" altLang="zh-CN" sz="2400" i="1" smtClean="0">
                                <a:solidFill>
                                  <a:prstClr val="black"/>
                                </a:solidFill>
                                <a:latin typeface="Cambria Math" panose="02040503050406030204" pitchFamily="18" charset="0"/>
                              </a:rPr>
                            </m:ctrlPr>
                          </m:sSubPr>
                          <m:e>
                            <m:r>
                              <a:rPr lang="zh-CN" altLang="en-US" sz="2400" i="1">
                                <a:solidFill>
                                  <a:prstClr val="black"/>
                                </a:solidFill>
                                <a:latin typeface="Cambria Math" panose="02040503050406030204" pitchFamily="18" charset="0"/>
                              </a:rPr>
                              <m:t>𝜇</m:t>
                            </m:r>
                          </m:e>
                          <m:sub>
                            <m:r>
                              <a:rPr lang="en-US" altLang="zh-CN" sz="2400" b="0" i="1" smtClean="0">
                                <a:solidFill>
                                  <a:prstClr val="black"/>
                                </a:solidFill>
                                <a:latin typeface="Cambria Math" panose="02040503050406030204" pitchFamily="18" charset="0"/>
                              </a:rPr>
                              <m:t>3</m:t>
                            </m:r>
                          </m:sub>
                        </m:sSub>
                      </m:oMath>
                    </m:oMathPara>
                  </a14:m>
                  <a:endParaRPr lang="zh-CN" altLang="en-US" dirty="0"/>
                </a:p>
              </p:txBody>
            </p:sp>
          </mc:Choice>
          <mc:Fallback>
            <p:sp>
              <p:nvSpPr>
                <p:cNvPr id="14" name="矩形 13">
                  <a:extLst>
                    <a:ext uri="{FF2B5EF4-FFF2-40B4-BE49-F238E27FC236}">
                      <a16:creationId xmlns:a16="http://schemas.microsoft.com/office/drawing/2014/main" id="{A29BAA5E-53EA-435E-88A7-04BB88B77BE8}"/>
                    </a:ext>
                  </a:extLst>
                </p:cNvPr>
                <p:cNvSpPr>
                  <a:spLocks noRot="1" noChangeAspect="1" noMove="1" noResize="1" noEditPoints="1" noAdjustHandles="1" noChangeArrowheads="1" noChangeShapeType="1" noTextEdit="1"/>
                </p:cNvSpPr>
                <p:nvPr/>
              </p:nvSpPr>
              <p:spPr>
                <a:xfrm>
                  <a:off x="1651895" y="6153659"/>
                  <a:ext cx="3499803" cy="332434"/>
                </a:xfrm>
                <a:prstGeom prst="rect">
                  <a:avLst/>
                </a:prstGeom>
                <a:blipFill>
                  <a:blip r:embed="rId6"/>
                  <a:stretch>
                    <a:fillRect l="-2257" b="-32143"/>
                  </a:stretch>
                </a:blipFill>
                <a:ln>
                  <a:solidFill>
                    <a:schemeClr val="bg1"/>
                  </a:solid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CE134973-840F-43CD-A6C3-46157C7C164B}"/>
                  </a:ext>
                </a:extLst>
              </p:cNvPr>
              <p:cNvSpPr txBox="1"/>
              <p:nvPr/>
            </p:nvSpPr>
            <p:spPr>
              <a:xfrm>
                <a:off x="11211035" y="7399961"/>
                <a:ext cx="6098058" cy="459678"/>
              </a:xfrm>
              <a:prstGeom prst="rect">
                <a:avLst/>
              </a:prstGeom>
              <a:noFill/>
            </p:spPr>
            <p:txBody>
              <a:bodyPr wrap="square">
                <a:spAutoFit/>
              </a:bodyPr>
              <a:lstStyle/>
              <a:p>
                <a14:m>
                  <m:oMath xmlns:m="http://schemas.openxmlformats.org/officeDocument/2006/math">
                    <m:sSubSup>
                      <m:sSub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𝛴</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𝑗</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m:t>
                        </m:r>
                      </m:sub>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p>
                    </m:sSubSup>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𝜋</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𝑗</m:t>
                        </m:r>
                      </m:sub>
                    </m:sSub>
                  </m:oMath>
                </a14:m>
                <a:r>
                  <a:rPr kumimoji="0" lang="en-US" altLang="zh-CN" sz="2000" b="0" i="0" u="none" strike="noStrike" kern="1200" cap="none" spc="0" normalizeH="0" baseline="0" noProof="0" dirty="0">
                    <a:ln>
                      <a:noFill/>
                    </a:ln>
                    <a:solidFill>
                      <a:prstClr val="black"/>
                    </a:solidFill>
                    <a:effectLst/>
                    <a:uLnTx/>
                    <a:uFillTx/>
                    <a:latin typeface="Times New Roman"/>
                    <a:ea typeface="Cambria Math" panose="02040503050406030204" pitchFamily="18" charset="0"/>
                  </a:rPr>
                  <a:t> =1</a:t>
                </a:r>
                <a:endParaRPr lang="zh-CN" altLang="en-US" dirty="0"/>
              </a:p>
            </p:txBody>
          </p:sp>
        </mc:Choice>
        <mc:Fallback>
          <p:sp>
            <p:nvSpPr>
              <p:cNvPr id="17" name="文本框 16">
                <a:extLst>
                  <a:ext uri="{FF2B5EF4-FFF2-40B4-BE49-F238E27FC236}">
                    <a16:creationId xmlns:a16="http://schemas.microsoft.com/office/drawing/2014/main" id="{CE134973-840F-43CD-A6C3-46157C7C164B}"/>
                  </a:ext>
                </a:extLst>
              </p:cNvPr>
              <p:cNvSpPr txBox="1">
                <a:spLocks noRot="1" noChangeAspect="1" noMove="1" noResize="1" noEditPoints="1" noAdjustHandles="1" noChangeArrowheads="1" noChangeShapeType="1" noTextEdit="1"/>
              </p:cNvSpPr>
              <p:nvPr/>
            </p:nvSpPr>
            <p:spPr>
              <a:xfrm>
                <a:off x="11211035" y="7399961"/>
                <a:ext cx="6098058" cy="459678"/>
              </a:xfrm>
              <a:prstGeom prst="rect">
                <a:avLst/>
              </a:prstGeom>
              <a:blipFill>
                <a:blip r:embed="rId7"/>
                <a:stretch>
                  <a:fillRect t="-4000" b="-14667"/>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0925E8B9-D40F-4F2C-9BB9-78DABE7A8808}"/>
              </a:ext>
            </a:extLst>
          </p:cNvPr>
          <p:cNvSpPr txBox="1"/>
          <p:nvPr/>
        </p:nvSpPr>
        <p:spPr>
          <a:xfrm>
            <a:off x="13131800" y="2752219"/>
            <a:ext cx="3403600" cy="369332"/>
          </a:xfrm>
          <a:prstGeom prst="rect">
            <a:avLst/>
          </a:prstGeom>
          <a:noFill/>
        </p:spPr>
        <p:txBody>
          <a:bodyPr wrap="square">
            <a:spAutoFit/>
          </a:bodyPr>
          <a:lstStyle/>
          <a:p>
            <a:r>
              <a:rPr lang="en-US" altLang="zh-CN" sz="1800" i="1" dirty="0">
                <a:solidFill>
                  <a:prstClr val="black"/>
                </a:solidFill>
              </a:rPr>
              <a:t>k </a:t>
            </a:r>
            <a:r>
              <a:rPr lang="en-US" altLang="zh-CN" sz="1800" dirty="0">
                <a:solidFill>
                  <a:prstClr val="black"/>
                </a:solidFill>
              </a:rPr>
              <a:t>clusters, </a:t>
            </a:r>
            <a:r>
              <a:rPr lang="en-US" altLang="zh-CN" sz="1800" i="1" dirty="0">
                <a:solidFill>
                  <a:prstClr val="black"/>
                </a:solidFill>
              </a:rPr>
              <a:t>k </a:t>
            </a:r>
            <a:r>
              <a:rPr lang="en-US" altLang="zh-CN" sz="1800" dirty="0">
                <a:solidFill>
                  <a:prstClr val="black"/>
                </a:solidFill>
              </a:rPr>
              <a:t>Gaussians</a:t>
            </a:r>
            <a:endParaRPr lang="zh-CN" altLang="en-US" dirty="0"/>
          </a:p>
        </p:txBody>
      </p:sp>
      <p:sp>
        <p:nvSpPr>
          <p:cNvPr id="37" name="文本框 36">
            <a:extLst>
              <a:ext uri="{FF2B5EF4-FFF2-40B4-BE49-F238E27FC236}">
                <a16:creationId xmlns:a16="http://schemas.microsoft.com/office/drawing/2014/main" id="{88C01563-B0A1-4121-A1C4-10D00075BEAE}"/>
              </a:ext>
            </a:extLst>
          </p:cNvPr>
          <p:cNvSpPr txBox="1"/>
          <p:nvPr/>
        </p:nvSpPr>
        <p:spPr>
          <a:xfrm>
            <a:off x="6096000" y="4210728"/>
            <a:ext cx="3469105" cy="830997"/>
          </a:xfrm>
          <a:prstGeom prst="rect">
            <a:avLst/>
          </a:prstGeom>
          <a:noFill/>
        </p:spPr>
        <p:txBody>
          <a:bodyPr wrap="square">
            <a:spAutoFit/>
          </a:bodyPr>
          <a:lstStyle/>
          <a:p>
            <a:pPr/>
            <a:r>
              <a:rPr lang="en-US" altLang="zh-CN" sz="2400" dirty="0"/>
              <a:t>x: observed variable </a:t>
            </a:r>
          </a:p>
          <a:p>
            <a:pPr/>
            <a:r>
              <a:rPr lang="en-US" altLang="zh-CN" sz="2400" dirty="0"/>
              <a:t>Z: latent variable</a:t>
            </a:r>
            <a:endParaRPr lang="zh-CN" altLang="en-US" sz="2400" dirty="0"/>
          </a:p>
        </p:txBody>
      </p:sp>
    </p:spTree>
    <p:extLst>
      <p:ext uri="{BB962C8B-B14F-4D97-AF65-F5344CB8AC3E}">
        <p14:creationId xmlns:p14="http://schemas.microsoft.com/office/powerpoint/2010/main" val="187364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散点图&#10;&#10;描述已自动生成">
            <a:extLst>
              <a:ext uri="{FF2B5EF4-FFF2-40B4-BE49-F238E27FC236}">
                <a16:creationId xmlns:a16="http://schemas.microsoft.com/office/drawing/2014/main" id="{5F7CA88A-D1B5-4BFB-93C3-EBED5196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378" y="1443548"/>
            <a:ext cx="4051143" cy="5400000"/>
          </a:xfrm>
          <a:prstGeom prst="rect">
            <a:avLst/>
          </a:prstGeom>
        </p:spPr>
      </p:pic>
      <p:pic>
        <p:nvPicPr>
          <p:cNvPr id="5" name="图片 4" descr="图表, 散点图&#10;&#10;描述已自动生成">
            <a:extLst>
              <a:ext uri="{FF2B5EF4-FFF2-40B4-BE49-F238E27FC236}">
                <a16:creationId xmlns:a16="http://schemas.microsoft.com/office/drawing/2014/main" id="{28B32A61-0362-4CEE-9BD1-8341C618A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572" y="1443548"/>
            <a:ext cx="4051143" cy="5400000"/>
          </a:xfrm>
          <a:prstGeom prst="rect">
            <a:avLst/>
          </a:prstGeom>
        </p:spPr>
      </p:pic>
      <p:sp>
        <p:nvSpPr>
          <p:cNvPr id="2" name="标题 1">
            <a:extLst>
              <a:ext uri="{FF2B5EF4-FFF2-40B4-BE49-F238E27FC236}">
                <a16:creationId xmlns:a16="http://schemas.microsoft.com/office/drawing/2014/main" id="{D2DDE9E7-F542-4458-BE04-36BFE8962A9D}"/>
              </a:ext>
            </a:extLst>
          </p:cNvPr>
          <p:cNvSpPr>
            <a:spLocks noGrp="1"/>
          </p:cNvSpPr>
          <p:nvPr>
            <p:ph type="title"/>
          </p:nvPr>
        </p:nvSpPr>
        <p:spPr/>
        <p:txBody>
          <a:bodyPr/>
          <a:lstStyle/>
          <a:p>
            <a:r>
              <a:rPr lang="en-US" altLang="zh-CN" dirty="0"/>
              <a:t>Different clustering models </a:t>
            </a:r>
            <a:endParaRPr lang="zh-CN" altLang="en-US" dirty="0"/>
          </a:p>
        </p:txBody>
      </p:sp>
      <p:pic>
        <p:nvPicPr>
          <p:cNvPr id="6" name="内容占位符 5" descr="图表, 散点图&#10;&#10;描述已自动生成">
            <a:extLst>
              <a:ext uri="{FF2B5EF4-FFF2-40B4-BE49-F238E27FC236}">
                <a16:creationId xmlns:a16="http://schemas.microsoft.com/office/drawing/2014/main" id="{DDF8DA57-9792-4C3B-A9C9-01B14553AA2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917639" y="7259190"/>
            <a:ext cx="4051142" cy="5400000"/>
          </a:xfrm>
        </p:spPr>
      </p:pic>
      <p:pic>
        <p:nvPicPr>
          <p:cNvPr id="8" name="图片 7" descr="图表, 散点图&#10;&#10;描述已自动生成">
            <a:extLst>
              <a:ext uri="{FF2B5EF4-FFF2-40B4-BE49-F238E27FC236}">
                <a16:creationId xmlns:a16="http://schemas.microsoft.com/office/drawing/2014/main" id="{C3AC115D-AC6F-45CD-A1FE-DA01A1FD3BEC}"/>
              </a:ext>
            </a:extLst>
          </p:cNvPr>
          <p:cNvPicPr>
            <a:picLocks noChangeAspect="1"/>
          </p:cNvPicPr>
          <p:nvPr/>
        </p:nvPicPr>
        <p:blipFill rotWithShape="1">
          <a:blip r:embed="rId6">
            <a:extLst>
              <a:ext uri="{28A0092B-C50C-407E-A947-70E740481C1C}">
                <a14:useLocalDpi xmlns:a14="http://schemas.microsoft.com/office/drawing/2010/main" val="0"/>
              </a:ext>
            </a:extLst>
          </a:blip>
          <a:srcRect r="30886"/>
          <a:stretch/>
        </p:blipFill>
        <p:spPr>
          <a:xfrm>
            <a:off x="7568823" y="1443548"/>
            <a:ext cx="2799919" cy="5400000"/>
          </a:xfrm>
          <a:prstGeom prst="rect">
            <a:avLst/>
          </a:prstGeom>
        </p:spPr>
      </p:pic>
      <p:pic>
        <p:nvPicPr>
          <p:cNvPr id="9" name="图片 8" descr="图表, 散点图&#10;&#10;描述已自动生成">
            <a:extLst>
              <a:ext uri="{FF2B5EF4-FFF2-40B4-BE49-F238E27FC236}">
                <a16:creationId xmlns:a16="http://schemas.microsoft.com/office/drawing/2014/main" id="{9EA9C870-F746-492E-8880-F19FAA1414CA}"/>
              </a:ext>
            </a:extLst>
          </p:cNvPr>
          <p:cNvPicPr>
            <a:picLocks noChangeAspect="1"/>
          </p:cNvPicPr>
          <p:nvPr/>
        </p:nvPicPr>
        <p:blipFill rotWithShape="1">
          <a:blip r:embed="rId6">
            <a:extLst>
              <a:ext uri="{28A0092B-C50C-407E-A947-70E740481C1C}">
                <a14:useLocalDpi xmlns:a14="http://schemas.microsoft.com/office/drawing/2010/main" val="0"/>
              </a:ext>
            </a:extLst>
          </a:blip>
          <a:srcRect l="68337" t="5271" r="3902" b="82478"/>
          <a:stretch/>
        </p:blipFill>
        <p:spPr>
          <a:xfrm>
            <a:off x="8215288" y="4438908"/>
            <a:ext cx="1636294" cy="962527"/>
          </a:xfrm>
          <a:prstGeom prst="rect">
            <a:avLst/>
          </a:prstGeom>
        </p:spPr>
      </p:pic>
    </p:spTree>
    <p:extLst>
      <p:ext uri="{BB962C8B-B14F-4D97-AF65-F5344CB8AC3E}">
        <p14:creationId xmlns:p14="http://schemas.microsoft.com/office/powerpoint/2010/main" val="3821183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93989-BEDA-448C-8A39-F8C2466DBD92}"/>
              </a:ext>
            </a:extLst>
          </p:cNvPr>
          <p:cNvSpPr>
            <a:spLocks noGrp="1"/>
          </p:cNvSpPr>
          <p:nvPr>
            <p:ph type="title"/>
          </p:nvPr>
        </p:nvSpPr>
        <p:spPr/>
        <p:txBody>
          <a:bodyPr/>
          <a:lstStyle/>
          <a:p>
            <a:r>
              <a:rPr lang="en-US" altLang="zh-CN" dirty="0"/>
              <a:t>One-class support vector machine (OCSVM)</a:t>
            </a:r>
            <a:endParaRPr lang="zh-CN" altLang="en-US" dirty="0"/>
          </a:p>
        </p:txBody>
      </p:sp>
      <p:sp>
        <p:nvSpPr>
          <p:cNvPr id="3" name="内容占位符 2">
            <a:extLst>
              <a:ext uri="{FF2B5EF4-FFF2-40B4-BE49-F238E27FC236}">
                <a16:creationId xmlns:a16="http://schemas.microsoft.com/office/drawing/2014/main" id="{7CC1C1A8-18A9-4E14-83B9-0FA981B610CF}"/>
              </a:ext>
            </a:extLst>
          </p:cNvPr>
          <p:cNvSpPr>
            <a:spLocks noGrp="1"/>
          </p:cNvSpPr>
          <p:nvPr>
            <p:ph idx="1"/>
          </p:nvPr>
        </p:nvSpPr>
        <p:spPr/>
        <p:txBody>
          <a:bodyPr/>
          <a:lstStyle/>
          <a:p>
            <a:r>
              <a:rPr lang="en-US" altLang="zh-CN" dirty="0"/>
              <a:t>Support vector machine aims to a max-margin hyperplane in feature space</a:t>
            </a:r>
          </a:p>
        </p:txBody>
      </p:sp>
      <p:pic>
        <p:nvPicPr>
          <p:cNvPr id="4" name="图片 3">
            <a:extLst>
              <a:ext uri="{FF2B5EF4-FFF2-40B4-BE49-F238E27FC236}">
                <a16:creationId xmlns:a16="http://schemas.microsoft.com/office/drawing/2014/main" id="{FDA00CA5-315C-4446-B7C9-84A366C08E19}"/>
              </a:ext>
            </a:extLst>
          </p:cNvPr>
          <p:cNvPicPr>
            <a:picLocks noChangeAspect="1"/>
          </p:cNvPicPr>
          <p:nvPr/>
        </p:nvPicPr>
        <p:blipFill>
          <a:blip r:embed="rId3"/>
          <a:stretch>
            <a:fillRect/>
          </a:stretch>
        </p:blipFill>
        <p:spPr>
          <a:xfrm>
            <a:off x="2798154" y="3429000"/>
            <a:ext cx="6540399" cy="2914039"/>
          </a:xfrm>
          <a:prstGeom prst="rect">
            <a:avLst/>
          </a:prstGeom>
        </p:spPr>
      </p:pic>
      <p:pic>
        <p:nvPicPr>
          <p:cNvPr id="5" name="图片 4">
            <a:extLst>
              <a:ext uri="{FF2B5EF4-FFF2-40B4-BE49-F238E27FC236}">
                <a16:creationId xmlns:a16="http://schemas.microsoft.com/office/drawing/2014/main" id="{C264CD87-CE6A-4196-8E56-5D49B96DB244}"/>
              </a:ext>
            </a:extLst>
          </p:cNvPr>
          <p:cNvPicPr>
            <a:picLocks noChangeAspect="1"/>
          </p:cNvPicPr>
          <p:nvPr/>
        </p:nvPicPr>
        <p:blipFill>
          <a:blip r:embed="rId4"/>
          <a:stretch>
            <a:fillRect/>
          </a:stretch>
        </p:blipFill>
        <p:spPr>
          <a:xfrm>
            <a:off x="12499535" y="626927"/>
            <a:ext cx="8200924" cy="3140299"/>
          </a:xfrm>
          <a:prstGeom prst="rect">
            <a:avLst/>
          </a:prstGeom>
        </p:spPr>
      </p:pic>
      <p:sp>
        <p:nvSpPr>
          <p:cNvPr id="6" name="矩形 5">
            <a:extLst>
              <a:ext uri="{FF2B5EF4-FFF2-40B4-BE49-F238E27FC236}">
                <a16:creationId xmlns:a16="http://schemas.microsoft.com/office/drawing/2014/main" id="{B8DA43AE-42C7-4EEA-9BBD-6CC0439A9384}"/>
              </a:ext>
            </a:extLst>
          </p:cNvPr>
          <p:cNvSpPr/>
          <p:nvPr/>
        </p:nvSpPr>
        <p:spPr>
          <a:xfrm>
            <a:off x="3551274" y="3338623"/>
            <a:ext cx="1648047" cy="308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Input space</a:t>
            </a:r>
            <a:endParaRPr lang="zh-CN" altLang="en-US" sz="2000" dirty="0">
              <a:solidFill>
                <a:schemeClr val="tx1"/>
              </a:solidFill>
            </a:endParaRPr>
          </a:p>
        </p:txBody>
      </p:sp>
      <p:sp>
        <p:nvSpPr>
          <p:cNvPr id="7" name="矩形 6">
            <a:extLst>
              <a:ext uri="{FF2B5EF4-FFF2-40B4-BE49-F238E27FC236}">
                <a16:creationId xmlns:a16="http://schemas.microsoft.com/office/drawing/2014/main" id="{32E37113-C158-4E85-96AE-70B01E888C01}"/>
              </a:ext>
            </a:extLst>
          </p:cNvPr>
          <p:cNvSpPr/>
          <p:nvPr/>
        </p:nvSpPr>
        <p:spPr>
          <a:xfrm>
            <a:off x="7088371" y="3315328"/>
            <a:ext cx="1648047" cy="308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Feature space</a:t>
            </a:r>
            <a:endParaRPr lang="zh-CN" altLang="en-US" sz="2000" dirty="0">
              <a:solidFill>
                <a:schemeClr val="tx1"/>
              </a:solidFill>
            </a:endParaRPr>
          </a:p>
        </p:txBody>
      </p:sp>
      <p:sp>
        <p:nvSpPr>
          <p:cNvPr id="8" name="椭圆 7">
            <a:extLst>
              <a:ext uri="{FF2B5EF4-FFF2-40B4-BE49-F238E27FC236}">
                <a16:creationId xmlns:a16="http://schemas.microsoft.com/office/drawing/2014/main" id="{68772B04-FB05-4208-A4FC-F382A5B84D34}"/>
              </a:ext>
            </a:extLst>
          </p:cNvPr>
          <p:cNvSpPr/>
          <p:nvPr/>
        </p:nvSpPr>
        <p:spPr>
          <a:xfrm>
            <a:off x="6315741" y="6076453"/>
            <a:ext cx="308344" cy="2779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9A9383-649C-43DA-9879-CFE8885B4F10}"/>
              </a:ext>
            </a:extLst>
          </p:cNvPr>
          <p:cNvSpPr/>
          <p:nvPr/>
        </p:nvSpPr>
        <p:spPr>
          <a:xfrm>
            <a:off x="7437848" y="5342742"/>
            <a:ext cx="996724" cy="308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Outliers </a:t>
            </a:r>
            <a:endParaRPr lang="zh-CN" altLang="en-US" sz="1600" dirty="0">
              <a:solidFill>
                <a:schemeClr val="tx1"/>
              </a:solidFill>
            </a:endParaRPr>
          </a:p>
        </p:txBody>
      </p:sp>
      <p:sp>
        <p:nvSpPr>
          <p:cNvPr id="10" name="矩形 9">
            <a:extLst>
              <a:ext uri="{FF2B5EF4-FFF2-40B4-BE49-F238E27FC236}">
                <a16:creationId xmlns:a16="http://schemas.microsoft.com/office/drawing/2014/main" id="{D9802615-917A-4DFC-A72B-A5484ED6D297}"/>
              </a:ext>
            </a:extLst>
          </p:cNvPr>
          <p:cNvSpPr/>
          <p:nvPr/>
        </p:nvSpPr>
        <p:spPr>
          <a:xfrm>
            <a:off x="5381029" y="5406242"/>
            <a:ext cx="996724" cy="3083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Origin </a:t>
            </a:r>
            <a:endParaRPr lang="zh-CN" altLang="en-US" sz="1600" dirty="0">
              <a:solidFill>
                <a:schemeClr val="tx1"/>
              </a:solidFill>
            </a:endParaRPr>
          </a:p>
        </p:txBody>
      </p:sp>
      <p:cxnSp>
        <p:nvCxnSpPr>
          <p:cNvPr id="12" name="直接连接符 11">
            <a:extLst>
              <a:ext uri="{FF2B5EF4-FFF2-40B4-BE49-F238E27FC236}">
                <a16:creationId xmlns:a16="http://schemas.microsoft.com/office/drawing/2014/main" id="{F1F5DD70-F0EF-4426-9AF3-3B5AFFFEB28D}"/>
              </a:ext>
            </a:extLst>
          </p:cNvPr>
          <p:cNvCxnSpPr>
            <a:cxnSpLocks/>
            <a:stCxn id="8" idx="1"/>
          </p:cNvCxnSpPr>
          <p:nvPr/>
        </p:nvCxnSpPr>
        <p:spPr>
          <a:xfrm flipH="1" flipV="1">
            <a:off x="6096001" y="5721830"/>
            <a:ext cx="264896" cy="39533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1439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散点图&#10;&#10;描述已自动生成">
            <a:extLst>
              <a:ext uri="{FF2B5EF4-FFF2-40B4-BE49-F238E27FC236}">
                <a16:creationId xmlns:a16="http://schemas.microsoft.com/office/drawing/2014/main" id="{5F7CA88A-D1B5-4BFB-93C3-EBED51960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378" y="1443548"/>
            <a:ext cx="4051143" cy="5400000"/>
          </a:xfrm>
          <a:prstGeom prst="rect">
            <a:avLst/>
          </a:prstGeom>
        </p:spPr>
      </p:pic>
      <p:pic>
        <p:nvPicPr>
          <p:cNvPr id="5" name="图片 4" descr="图表, 散点图&#10;&#10;描述已自动生成">
            <a:extLst>
              <a:ext uri="{FF2B5EF4-FFF2-40B4-BE49-F238E27FC236}">
                <a16:creationId xmlns:a16="http://schemas.microsoft.com/office/drawing/2014/main" id="{28B32A61-0362-4CEE-9BD1-8341C618A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572" y="1443548"/>
            <a:ext cx="4051143" cy="5400000"/>
          </a:xfrm>
          <a:prstGeom prst="rect">
            <a:avLst/>
          </a:prstGeom>
        </p:spPr>
      </p:pic>
      <p:sp>
        <p:nvSpPr>
          <p:cNvPr id="2" name="标题 1">
            <a:extLst>
              <a:ext uri="{FF2B5EF4-FFF2-40B4-BE49-F238E27FC236}">
                <a16:creationId xmlns:a16="http://schemas.microsoft.com/office/drawing/2014/main" id="{D2DDE9E7-F542-4458-BE04-36BFE8962A9D}"/>
              </a:ext>
            </a:extLst>
          </p:cNvPr>
          <p:cNvSpPr>
            <a:spLocks noGrp="1"/>
          </p:cNvSpPr>
          <p:nvPr>
            <p:ph type="title"/>
          </p:nvPr>
        </p:nvSpPr>
        <p:spPr/>
        <p:txBody>
          <a:bodyPr/>
          <a:lstStyle/>
          <a:p>
            <a:r>
              <a:rPr lang="en-US" altLang="zh-CN" dirty="0"/>
              <a:t>Different clustering models </a:t>
            </a:r>
            <a:endParaRPr lang="zh-CN" altLang="en-US" dirty="0"/>
          </a:p>
        </p:txBody>
      </p:sp>
      <p:pic>
        <p:nvPicPr>
          <p:cNvPr id="6" name="内容占位符 5" descr="图表, 散点图&#10;&#10;描述已自动生成">
            <a:extLst>
              <a:ext uri="{FF2B5EF4-FFF2-40B4-BE49-F238E27FC236}">
                <a16:creationId xmlns:a16="http://schemas.microsoft.com/office/drawing/2014/main" id="{DDF8DA57-9792-4C3B-A9C9-01B14553AA2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917639" y="7259190"/>
            <a:ext cx="4051142" cy="5400000"/>
          </a:xfrm>
        </p:spPr>
      </p:pic>
      <p:pic>
        <p:nvPicPr>
          <p:cNvPr id="8" name="图片 7" descr="图表, 散点图&#10;&#10;描述已自动生成">
            <a:extLst>
              <a:ext uri="{FF2B5EF4-FFF2-40B4-BE49-F238E27FC236}">
                <a16:creationId xmlns:a16="http://schemas.microsoft.com/office/drawing/2014/main" id="{C3AC115D-AC6F-45CD-A1FE-DA01A1FD3BEC}"/>
              </a:ext>
            </a:extLst>
          </p:cNvPr>
          <p:cNvPicPr>
            <a:picLocks noChangeAspect="1"/>
          </p:cNvPicPr>
          <p:nvPr/>
        </p:nvPicPr>
        <p:blipFill rotWithShape="1">
          <a:blip r:embed="rId6">
            <a:extLst>
              <a:ext uri="{28A0092B-C50C-407E-A947-70E740481C1C}">
                <a14:useLocalDpi xmlns:a14="http://schemas.microsoft.com/office/drawing/2010/main" val="0"/>
              </a:ext>
            </a:extLst>
          </a:blip>
          <a:srcRect r="30886"/>
          <a:stretch/>
        </p:blipFill>
        <p:spPr>
          <a:xfrm>
            <a:off x="7568823" y="1443548"/>
            <a:ext cx="2799919" cy="5400000"/>
          </a:xfrm>
          <a:prstGeom prst="rect">
            <a:avLst/>
          </a:prstGeom>
        </p:spPr>
      </p:pic>
      <p:pic>
        <p:nvPicPr>
          <p:cNvPr id="9" name="图片 8" descr="图表, 散点图&#10;&#10;描述已自动生成">
            <a:extLst>
              <a:ext uri="{FF2B5EF4-FFF2-40B4-BE49-F238E27FC236}">
                <a16:creationId xmlns:a16="http://schemas.microsoft.com/office/drawing/2014/main" id="{9EA9C870-F746-492E-8880-F19FAA1414CA}"/>
              </a:ext>
            </a:extLst>
          </p:cNvPr>
          <p:cNvPicPr>
            <a:picLocks noChangeAspect="1"/>
          </p:cNvPicPr>
          <p:nvPr/>
        </p:nvPicPr>
        <p:blipFill rotWithShape="1">
          <a:blip r:embed="rId6">
            <a:extLst>
              <a:ext uri="{28A0092B-C50C-407E-A947-70E740481C1C}">
                <a14:useLocalDpi xmlns:a14="http://schemas.microsoft.com/office/drawing/2010/main" val="0"/>
              </a:ext>
            </a:extLst>
          </a:blip>
          <a:srcRect l="68337" t="5271" r="3902" b="82478"/>
          <a:stretch/>
        </p:blipFill>
        <p:spPr>
          <a:xfrm>
            <a:off x="8215288" y="4438908"/>
            <a:ext cx="1636294" cy="962527"/>
          </a:xfrm>
          <a:prstGeom prst="rect">
            <a:avLst/>
          </a:prstGeom>
        </p:spPr>
      </p:pic>
    </p:spTree>
    <p:extLst>
      <p:ext uri="{BB962C8B-B14F-4D97-AF65-F5344CB8AC3E}">
        <p14:creationId xmlns:p14="http://schemas.microsoft.com/office/powerpoint/2010/main" val="2595761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D559-71AA-4299-A3A0-1E025C047C04}"/>
              </a:ext>
            </a:extLst>
          </p:cNvPr>
          <p:cNvSpPr>
            <a:spLocks noGrp="1"/>
          </p:cNvSpPr>
          <p:nvPr>
            <p:ph type="title"/>
          </p:nvPr>
        </p:nvSpPr>
        <p:spPr/>
        <p:txBody>
          <a:bodyPr/>
          <a:lstStyle/>
          <a:p>
            <a:r>
              <a:rPr lang="en-US" altLang="zh-CN" dirty="0"/>
              <a:t>Evaluations of the clustering methods</a:t>
            </a:r>
            <a:endParaRPr lang="zh-CN" altLang="en-US" dirty="0"/>
          </a:p>
        </p:txBody>
      </p:sp>
      <p:sp>
        <p:nvSpPr>
          <p:cNvPr id="3" name="内容占位符 2">
            <a:extLst>
              <a:ext uri="{FF2B5EF4-FFF2-40B4-BE49-F238E27FC236}">
                <a16:creationId xmlns:a16="http://schemas.microsoft.com/office/drawing/2014/main" id="{4FA9932B-5120-4B72-B019-E496CFA16616}"/>
              </a:ext>
            </a:extLst>
          </p:cNvPr>
          <p:cNvSpPr>
            <a:spLocks noGrp="1"/>
          </p:cNvSpPr>
          <p:nvPr>
            <p:ph idx="1"/>
          </p:nvPr>
        </p:nvSpPr>
        <p:spPr/>
        <p:txBody>
          <a:bodyPr/>
          <a:lstStyle/>
          <a:p>
            <a:r>
              <a:rPr lang="en-US" altLang="zh-CN" dirty="0"/>
              <a:t>Accuracy</a:t>
            </a:r>
          </a:p>
          <a:p>
            <a:pPr lvl="1"/>
            <a:r>
              <a:rPr lang="en-US" altLang="zh-CN" dirty="0"/>
              <a:t>TPR &amp; </a:t>
            </a:r>
            <a:r>
              <a:rPr lang="en-US" altLang="zh-CN" dirty="0" err="1"/>
              <a:t>pDA</a:t>
            </a:r>
            <a:r>
              <a:rPr lang="en-US" altLang="zh-CN" dirty="0"/>
              <a:t> proportion</a:t>
            </a:r>
          </a:p>
          <a:p>
            <a:r>
              <a:rPr lang="en-US" altLang="zh-CN" dirty="0">
                <a:solidFill>
                  <a:srgbClr val="A6A6A6"/>
                </a:solidFill>
              </a:rPr>
              <a:t>The </a:t>
            </a:r>
            <a:r>
              <a:rPr lang="en-US" altLang="zh-CN" dirty="0" err="1">
                <a:solidFill>
                  <a:srgbClr val="A6A6A6"/>
                </a:solidFill>
              </a:rPr>
              <a:t>Calinski-Harabasz</a:t>
            </a:r>
            <a:r>
              <a:rPr lang="en-US" altLang="zh-CN" dirty="0">
                <a:solidFill>
                  <a:srgbClr val="A6A6A6"/>
                </a:solidFill>
              </a:rPr>
              <a:t> index </a:t>
            </a:r>
          </a:p>
          <a:p>
            <a:r>
              <a:rPr lang="en-US" altLang="zh-CN" dirty="0">
                <a:solidFill>
                  <a:srgbClr val="A6A6A6"/>
                </a:solidFill>
              </a:rPr>
              <a:t>Stability</a:t>
            </a:r>
          </a:p>
        </p:txBody>
      </p:sp>
      <p:pic>
        <p:nvPicPr>
          <p:cNvPr id="13" name="图片 12">
            <a:extLst>
              <a:ext uri="{FF2B5EF4-FFF2-40B4-BE49-F238E27FC236}">
                <a16:creationId xmlns:a16="http://schemas.microsoft.com/office/drawing/2014/main" id="{629E0811-E384-4546-B400-89892B4937FC}"/>
              </a:ext>
            </a:extLst>
          </p:cNvPr>
          <p:cNvPicPr>
            <a:picLocks noChangeAspect="1"/>
          </p:cNvPicPr>
          <p:nvPr/>
        </p:nvPicPr>
        <p:blipFill>
          <a:blip r:embed="rId3"/>
          <a:stretch>
            <a:fillRect/>
          </a:stretch>
        </p:blipFill>
        <p:spPr>
          <a:xfrm>
            <a:off x="5645136" y="1825625"/>
            <a:ext cx="5986900" cy="3894562"/>
          </a:xfrm>
          <a:prstGeom prst="rect">
            <a:avLst/>
          </a:prstGeom>
        </p:spPr>
      </p:pic>
    </p:spTree>
    <p:extLst>
      <p:ext uri="{BB962C8B-B14F-4D97-AF65-F5344CB8AC3E}">
        <p14:creationId xmlns:p14="http://schemas.microsoft.com/office/powerpoint/2010/main" val="2833176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2E650-F7BF-4D91-A71D-024D9F6C5FB9}"/>
              </a:ext>
            </a:extLst>
          </p:cNvPr>
          <p:cNvSpPr>
            <a:spLocks noGrp="1"/>
          </p:cNvSpPr>
          <p:nvPr>
            <p:ph type="title"/>
          </p:nvPr>
        </p:nvSpPr>
        <p:spPr/>
        <p:txBody>
          <a:bodyPr>
            <a:noAutofit/>
          </a:bodyPr>
          <a:lstStyle/>
          <a:p>
            <a:r>
              <a:rPr lang="en-US" altLang="zh-CN" dirty="0"/>
              <a:t>Heterogeneous electrophysiological properties of</a:t>
            </a:r>
            <a:r>
              <a:rPr lang="zh-CN" altLang="en-US" dirty="0"/>
              <a:t> </a:t>
            </a:r>
            <a:r>
              <a:rPr lang="en-US" altLang="zh-CN" dirty="0"/>
              <a:t>midbrain DA neurons</a:t>
            </a:r>
            <a:endParaRPr lang="zh-CN" altLang="en-US" dirty="0"/>
          </a:p>
        </p:txBody>
      </p:sp>
      <p:sp>
        <p:nvSpPr>
          <p:cNvPr id="3" name="内容占位符 2">
            <a:extLst>
              <a:ext uri="{FF2B5EF4-FFF2-40B4-BE49-F238E27FC236}">
                <a16:creationId xmlns:a16="http://schemas.microsoft.com/office/drawing/2014/main" id="{EB711C21-440A-4B53-862F-648BE08239F2}"/>
              </a:ext>
            </a:extLst>
          </p:cNvPr>
          <p:cNvSpPr>
            <a:spLocks noGrp="1"/>
          </p:cNvSpPr>
          <p:nvPr>
            <p:ph idx="1"/>
          </p:nvPr>
        </p:nvSpPr>
        <p:spPr>
          <a:xfrm>
            <a:off x="838200" y="1978025"/>
            <a:ext cx="10515600" cy="4351338"/>
          </a:xfrm>
        </p:spPr>
        <p:txBody>
          <a:bodyPr/>
          <a:lstStyle/>
          <a:p>
            <a:endParaRPr lang="zh-CN" altLang="en-US" dirty="0"/>
          </a:p>
        </p:txBody>
      </p:sp>
      <p:grpSp>
        <p:nvGrpSpPr>
          <p:cNvPr id="5" name="组合 4">
            <a:extLst>
              <a:ext uri="{FF2B5EF4-FFF2-40B4-BE49-F238E27FC236}">
                <a16:creationId xmlns:a16="http://schemas.microsoft.com/office/drawing/2014/main" id="{2F1F044D-B394-47FC-8F0A-D8037C083232}"/>
              </a:ext>
            </a:extLst>
          </p:cNvPr>
          <p:cNvGrpSpPr/>
          <p:nvPr/>
        </p:nvGrpSpPr>
        <p:grpSpPr>
          <a:xfrm>
            <a:off x="838200" y="2457714"/>
            <a:ext cx="5236772" cy="3702120"/>
            <a:chOff x="4532870" y="1509714"/>
            <a:chExt cx="5236772" cy="3702120"/>
          </a:xfrm>
        </p:grpSpPr>
        <p:pic>
          <p:nvPicPr>
            <p:cNvPr id="6" name="Main graphic">
              <a:extLst>
                <a:ext uri="{FF2B5EF4-FFF2-40B4-BE49-F238E27FC236}">
                  <a16:creationId xmlns:a16="http://schemas.microsoft.com/office/drawing/2014/main" id="{B5F097EB-52BD-41CC-BD85-1140B45071C7}"/>
                </a:ext>
              </a:extLst>
            </p:cNvPr>
            <p:cNvPicPr/>
            <p:nvPr/>
          </p:nvPicPr>
          <p:blipFill rotWithShape="1">
            <a:blip r:embed="rId3"/>
            <a:srcRect r="52512" b="51805"/>
            <a:stretch/>
          </p:blipFill>
          <p:spPr>
            <a:xfrm>
              <a:off x="4532870" y="1601484"/>
              <a:ext cx="2584621" cy="3610350"/>
            </a:xfrm>
            <a:prstGeom prst="rect">
              <a:avLst/>
            </a:prstGeom>
            <a:ln>
              <a:noFill/>
            </a:ln>
          </p:spPr>
        </p:pic>
        <p:pic>
          <p:nvPicPr>
            <p:cNvPr id="7" name="Main graphic">
              <a:extLst>
                <a:ext uri="{FF2B5EF4-FFF2-40B4-BE49-F238E27FC236}">
                  <a16:creationId xmlns:a16="http://schemas.microsoft.com/office/drawing/2014/main" id="{ECD9CC2F-57F0-4752-AD12-7BB307BFA384}"/>
                </a:ext>
              </a:extLst>
            </p:cNvPr>
            <p:cNvPicPr/>
            <p:nvPr/>
          </p:nvPicPr>
          <p:blipFill rotWithShape="1">
            <a:blip r:embed="rId3"/>
            <a:srcRect l="-339" t="51268" r="51610" b="2822"/>
            <a:stretch/>
          </p:blipFill>
          <p:spPr>
            <a:xfrm>
              <a:off x="7117491" y="1509714"/>
              <a:ext cx="2652151" cy="3439159"/>
            </a:xfrm>
            <a:prstGeom prst="rect">
              <a:avLst/>
            </a:prstGeom>
            <a:ln>
              <a:noFill/>
            </a:ln>
          </p:spPr>
        </p:pic>
      </p:grpSp>
      <p:pic>
        <p:nvPicPr>
          <p:cNvPr id="11" name="图片 10">
            <a:extLst>
              <a:ext uri="{FF2B5EF4-FFF2-40B4-BE49-F238E27FC236}">
                <a16:creationId xmlns:a16="http://schemas.microsoft.com/office/drawing/2014/main" id="{180D86FD-ED9F-4944-8DC5-F50F8948534E}"/>
              </a:ext>
            </a:extLst>
          </p:cNvPr>
          <p:cNvPicPr>
            <a:picLocks noChangeAspect="1"/>
          </p:cNvPicPr>
          <p:nvPr/>
        </p:nvPicPr>
        <p:blipFill rotWithShape="1">
          <a:blip r:embed="rId4"/>
          <a:srcRect l="237" t="40733"/>
          <a:stretch/>
        </p:blipFill>
        <p:spPr>
          <a:xfrm>
            <a:off x="6248400" y="3478129"/>
            <a:ext cx="5587732" cy="1529405"/>
          </a:xfrm>
          <a:prstGeom prst="rect">
            <a:avLst/>
          </a:prstGeom>
        </p:spPr>
      </p:pic>
      <p:sp>
        <p:nvSpPr>
          <p:cNvPr id="4" name="文本框 3">
            <a:extLst>
              <a:ext uri="{FF2B5EF4-FFF2-40B4-BE49-F238E27FC236}">
                <a16:creationId xmlns:a16="http://schemas.microsoft.com/office/drawing/2014/main" id="{C5FF53E5-D42A-4A18-8E73-2670B3A40ACA}"/>
              </a:ext>
            </a:extLst>
          </p:cNvPr>
          <p:cNvSpPr txBox="1"/>
          <p:nvPr/>
        </p:nvSpPr>
        <p:spPr>
          <a:xfrm>
            <a:off x="1912094" y="6300000"/>
            <a:ext cx="3500336" cy="369332"/>
          </a:xfrm>
          <a:prstGeom prst="rect">
            <a:avLst/>
          </a:prstGeom>
          <a:noFill/>
        </p:spPr>
        <p:txBody>
          <a:bodyPr wrap="square" rtlCol="0">
            <a:spAutoFit/>
          </a:bodyPr>
          <a:lstStyle/>
          <a:p>
            <a:r>
              <a:rPr lang="en-US" altLang="zh-CN" dirty="0"/>
              <a:t> (</a:t>
            </a:r>
            <a:r>
              <a:rPr lang="en-US" altLang="zh-CN" dirty="0" err="1"/>
              <a:t>Lammel</a:t>
            </a:r>
            <a:r>
              <a:rPr lang="en-US" altLang="zh-CN" dirty="0"/>
              <a:t> et al., 2008)</a:t>
            </a:r>
            <a:endParaRPr lang="zh-CN" altLang="en-US" dirty="0"/>
          </a:p>
        </p:txBody>
      </p:sp>
      <p:sp>
        <p:nvSpPr>
          <p:cNvPr id="9" name="文本框 8">
            <a:extLst>
              <a:ext uri="{FF2B5EF4-FFF2-40B4-BE49-F238E27FC236}">
                <a16:creationId xmlns:a16="http://schemas.microsoft.com/office/drawing/2014/main" id="{3D47C4A3-1799-4025-BBCB-2631F4DB1E03}"/>
              </a:ext>
            </a:extLst>
          </p:cNvPr>
          <p:cNvSpPr txBox="1"/>
          <p:nvPr/>
        </p:nvSpPr>
        <p:spPr>
          <a:xfrm>
            <a:off x="7272763" y="6300000"/>
            <a:ext cx="3500336" cy="369332"/>
          </a:xfrm>
          <a:prstGeom prst="rect">
            <a:avLst/>
          </a:prstGeom>
          <a:noFill/>
        </p:spPr>
        <p:txBody>
          <a:bodyPr wrap="square" rtlCol="0">
            <a:spAutoFit/>
          </a:bodyPr>
          <a:lstStyle/>
          <a:p>
            <a:r>
              <a:rPr lang="en-US" altLang="zh-CN" dirty="0"/>
              <a:t> (Morales and Margolis, 2017)</a:t>
            </a:r>
            <a:endParaRPr lang="zh-CN" altLang="en-US" dirty="0"/>
          </a:p>
        </p:txBody>
      </p:sp>
    </p:spTree>
    <p:extLst>
      <p:ext uri="{BB962C8B-B14F-4D97-AF65-F5344CB8AC3E}">
        <p14:creationId xmlns:p14="http://schemas.microsoft.com/office/powerpoint/2010/main" val="424508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D559-71AA-4299-A3A0-1E025C047C04}"/>
              </a:ext>
            </a:extLst>
          </p:cNvPr>
          <p:cNvSpPr>
            <a:spLocks noGrp="1"/>
          </p:cNvSpPr>
          <p:nvPr>
            <p:ph type="title"/>
          </p:nvPr>
        </p:nvSpPr>
        <p:spPr/>
        <p:txBody>
          <a:bodyPr/>
          <a:lstStyle/>
          <a:p>
            <a:r>
              <a:rPr lang="en-US" altLang="zh-CN" dirty="0"/>
              <a:t>Evaluations of the clustering methods</a:t>
            </a:r>
            <a:endParaRPr lang="zh-CN" altLang="en-US" dirty="0"/>
          </a:p>
        </p:txBody>
      </p:sp>
      <p:sp>
        <p:nvSpPr>
          <p:cNvPr id="3" name="内容占位符 2">
            <a:extLst>
              <a:ext uri="{FF2B5EF4-FFF2-40B4-BE49-F238E27FC236}">
                <a16:creationId xmlns:a16="http://schemas.microsoft.com/office/drawing/2014/main" id="{4FA9932B-5120-4B72-B019-E496CFA16616}"/>
              </a:ext>
            </a:extLst>
          </p:cNvPr>
          <p:cNvSpPr>
            <a:spLocks noGrp="1"/>
          </p:cNvSpPr>
          <p:nvPr>
            <p:ph idx="1"/>
          </p:nvPr>
        </p:nvSpPr>
        <p:spPr/>
        <p:txBody>
          <a:bodyPr/>
          <a:lstStyle/>
          <a:p>
            <a:r>
              <a:rPr lang="en-US" altLang="zh-CN" dirty="0">
                <a:solidFill>
                  <a:srgbClr val="A6A6A6"/>
                </a:solidFill>
              </a:rPr>
              <a:t>Accuracy</a:t>
            </a:r>
          </a:p>
          <a:p>
            <a:r>
              <a:rPr lang="en-US" altLang="zh-CN" dirty="0"/>
              <a:t>The </a:t>
            </a:r>
            <a:r>
              <a:rPr lang="en-US" altLang="zh-CN" dirty="0" err="1"/>
              <a:t>Calinski-Harabasz</a:t>
            </a:r>
            <a:r>
              <a:rPr lang="en-US" altLang="zh-CN" dirty="0"/>
              <a:t> index</a:t>
            </a:r>
          </a:p>
          <a:p>
            <a:pPr lvl="1"/>
            <a:r>
              <a:rPr lang="en-US" altLang="zh-CN" dirty="0"/>
              <a:t>The ratio of the sum of </a:t>
            </a:r>
            <a:r>
              <a:rPr lang="en-US" altLang="zh-CN" b="1" dirty="0"/>
              <a:t>inter</a:t>
            </a:r>
            <a:r>
              <a:rPr lang="en-US" altLang="zh-CN" dirty="0"/>
              <a:t>-clusters variance to </a:t>
            </a:r>
            <a:r>
              <a:rPr lang="en-US" altLang="zh-CN" b="1" dirty="0"/>
              <a:t>within</a:t>
            </a:r>
            <a:r>
              <a:rPr lang="en-US" altLang="zh-CN" dirty="0"/>
              <a:t>-cluster variance for all clusters </a:t>
            </a:r>
          </a:p>
          <a:p>
            <a:r>
              <a:rPr lang="en-US" altLang="zh-CN" dirty="0">
                <a:solidFill>
                  <a:srgbClr val="A6A6A6"/>
                </a:solidFill>
              </a:rPr>
              <a:t>Stability</a:t>
            </a:r>
          </a:p>
          <a:p>
            <a:endParaRPr lang="en-US" altLang="zh-CN" dirty="0">
              <a:solidFill>
                <a:srgbClr val="A6A6A6"/>
              </a:solidFill>
            </a:endParaRPr>
          </a:p>
        </p:txBody>
      </p:sp>
    </p:spTree>
    <p:extLst>
      <p:ext uri="{BB962C8B-B14F-4D97-AF65-F5344CB8AC3E}">
        <p14:creationId xmlns:p14="http://schemas.microsoft.com/office/powerpoint/2010/main" val="1795961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27721-B483-4F6E-BE45-042B016B1DD8}"/>
              </a:ext>
            </a:extLst>
          </p:cNvPr>
          <p:cNvSpPr>
            <a:spLocks noGrp="1"/>
          </p:cNvSpPr>
          <p:nvPr>
            <p:ph type="title"/>
          </p:nvPr>
        </p:nvSpPr>
        <p:spPr/>
        <p:txBody>
          <a:bodyPr/>
          <a:lstStyle/>
          <a:p>
            <a:r>
              <a:rPr lang="en-US" altLang="zh-CN" dirty="0"/>
              <a:t>The </a:t>
            </a:r>
            <a:r>
              <a:rPr lang="en-US" altLang="zh-CN" dirty="0" err="1"/>
              <a:t>Calinski-Harabasz</a:t>
            </a:r>
            <a:r>
              <a:rPr lang="en-US" altLang="zh-CN" dirty="0"/>
              <a:t> index</a:t>
            </a:r>
            <a:endParaRPr lang="zh-CN" altLang="en-US" dirty="0"/>
          </a:p>
        </p:txBody>
      </p:sp>
      <p:pic>
        <p:nvPicPr>
          <p:cNvPr id="9" name="内容占位符 8">
            <a:extLst>
              <a:ext uri="{FF2B5EF4-FFF2-40B4-BE49-F238E27FC236}">
                <a16:creationId xmlns:a16="http://schemas.microsoft.com/office/drawing/2014/main" id="{7B02E2E8-80F2-43F3-8293-FC7E8F0E4FAA}"/>
              </a:ext>
            </a:extLst>
          </p:cNvPr>
          <p:cNvPicPr>
            <a:picLocks noGrp="1" noChangeAspect="1"/>
          </p:cNvPicPr>
          <p:nvPr>
            <p:ph idx="1"/>
          </p:nvPr>
        </p:nvPicPr>
        <p:blipFill>
          <a:blip r:embed="rId2"/>
          <a:stretch>
            <a:fillRect/>
          </a:stretch>
        </p:blipFill>
        <p:spPr>
          <a:xfrm>
            <a:off x="1296986" y="4846637"/>
            <a:ext cx="4010025" cy="1381125"/>
          </a:xfrm>
        </p:spPr>
      </p:pic>
      <p:pic>
        <p:nvPicPr>
          <p:cNvPr id="5" name="图片 4">
            <a:extLst>
              <a:ext uri="{FF2B5EF4-FFF2-40B4-BE49-F238E27FC236}">
                <a16:creationId xmlns:a16="http://schemas.microsoft.com/office/drawing/2014/main" id="{816321FA-AE86-4F4B-AC16-FD0A11D74687}"/>
              </a:ext>
            </a:extLst>
          </p:cNvPr>
          <p:cNvPicPr>
            <a:picLocks noChangeAspect="1"/>
          </p:cNvPicPr>
          <p:nvPr/>
        </p:nvPicPr>
        <p:blipFill>
          <a:blip r:embed="rId3"/>
          <a:stretch>
            <a:fillRect/>
          </a:stretch>
        </p:blipFill>
        <p:spPr>
          <a:xfrm>
            <a:off x="1344612" y="1825625"/>
            <a:ext cx="3914775" cy="1304925"/>
          </a:xfrm>
          <a:prstGeom prst="rect">
            <a:avLst/>
          </a:prstGeom>
        </p:spPr>
      </p:pic>
      <p:pic>
        <p:nvPicPr>
          <p:cNvPr id="7" name="图片 6">
            <a:extLst>
              <a:ext uri="{FF2B5EF4-FFF2-40B4-BE49-F238E27FC236}">
                <a16:creationId xmlns:a16="http://schemas.microsoft.com/office/drawing/2014/main" id="{AFE6D3C6-B668-4AA2-92D9-1B70AC46E216}"/>
              </a:ext>
            </a:extLst>
          </p:cNvPr>
          <p:cNvPicPr>
            <a:picLocks noChangeAspect="1"/>
          </p:cNvPicPr>
          <p:nvPr/>
        </p:nvPicPr>
        <p:blipFill>
          <a:blip r:embed="rId4"/>
          <a:stretch>
            <a:fillRect/>
          </a:stretch>
        </p:blipFill>
        <p:spPr>
          <a:xfrm>
            <a:off x="1344612" y="3265487"/>
            <a:ext cx="3733800" cy="1238250"/>
          </a:xfrm>
          <a:prstGeom prst="rect">
            <a:avLst/>
          </a:prstGeom>
        </p:spPr>
      </p:pic>
      <p:sp>
        <p:nvSpPr>
          <p:cNvPr id="13" name="文本框 12">
            <a:extLst>
              <a:ext uri="{FF2B5EF4-FFF2-40B4-BE49-F238E27FC236}">
                <a16:creationId xmlns:a16="http://schemas.microsoft.com/office/drawing/2014/main" id="{C7B7CC8E-DC19-44E3-8895-AC0F44D39433}"/>
              </a:ext>
            </a:extLst>
          </p:cNvPr>
          <p:cNvSpPr txBox="1"/>
          <p:nvPr/>
        </p:nvSpPr>
        <p:spPr>
          <a:xfrm>
            <a:off x="5511800" y="3515280"/>
            <a:ext cx="6096000" cy="2308324"/>
          </a:xfrm>
          <a:prstGeom prst="rect">
            <a:avLst/>
          </a:prstGeom>
          <a:noFill/>
        </p:spPr>
        <p:txBody>
          <a:bodyPr wrap="square">
            <a:spAutoFit/>
          </a:bodyPr>
          <a:lstStyle/>
          <a:p>
            <a:r>
              <a:rPr lang="en-US" altLang="zh-CN" sz="2800" dirty="0"/>
              <a:t>Inter-clusters variance </a:t>
            </a:r>
            <a:r>
              <a:rPr lang="en-US" altLang="zh-CN" sz="2000" dirty="0">
                <a:solidFill>
                  <a:srgbClr val="A6A6A6"/>
                </a:solidFill>
              </a:rPr>
              <a:t>(</a:t>
            </a:r>
            <a:r>
              <a:rPr lang="en-US" altLang="zh-CN" sz="2000" dirty="0" err="1">
                <a:solidFill>
                  <a:srgbClr val="A6A6A6"/>
                </a:solidFill>
              </a:rPr>
              <a:t>ni</a:t>
            </a:r>
            <a:r>
              <a:rPr lang="en-US" altLang="zh-CN" sz="2000" dirty="0">
                <a:solidFill>
                  <a:srgbClr val="A6A6A6"/>
                </a:solidFill>
              </a:rPr>
              <a:t>: the number of observations in cluster </a:t>
            </a:r>
            <a:r>
              <a:rPr lang="en-US" altLang="zh-CN" sz="2000" dirty="0" err="1">
                <a:solidFill>
                  <a:srgbClr val="A6A6A6"/>
                </a:solidFill>
              </a:rPr>
              <a:t>i</a:t>
            </a:r>
            <a:r>
              <a:rPr lang="en-US" altLang="zh-CN" sz="2000" dirty="0">
                <a:solidFill>
                  <a:srgbClr val="A6A6A6"/>
                </a:solidFill>
              </a:rPr>
              <a:t>; mi: cluster centroid; m: the overall mean of the sample data )</a:t>
            </a:r>
            <a:endParaRPr lang="en-US" altLang="zh-CN" sz="2000" dirty="0"/>
          </a:p>
          <a:p>
            <a:endParaRPr lang="en-US" altLang="zh-CN" sz="2800" dirty="0"/>
          </a:p>
          <a:p>
            <a:r>
              <a:rPr lang="en-US" altLang="zh-CN" sz="2800" dirty="0"/>
              <a:t>Within-cluster variance  </a:t>
            </a:r>
            <a:r>
              <a:rPr lang="en-US" altLang="zh-CN" sz="2000" dirty="0">
                <a:solidFill>
                  <a:srgbClr val="A6A6A6"/>
                </a:solidFill>
              </a:rPr>
              <a:t>(x: a data point; c: cluster; mi: cluster centroid)</a:t>
            </a:r>
            <a:endParaRPr lang="zh-CN" altLang="en-US" sz="2000" dirty="0">
              <a:solidFill>
                <a:srgbClr val="A6A6A6"/>
              </a:solidFill>
            </a:endParaRPr>
          </a:p>
        </p:txBody>
      </p:sp>
    </p:spTree>
    <p:extLst>
      <p:ext uri="{BB962C8B-B14F-4D97-AF65-F5344CB8AC3E}">
        <p14:creationId xmlns:p14="http://schemas.microsoft.com/office/powerpoint/2010/main" val="4149201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8F3CD1-260A-41ED-AFAC-7C01D2A0FD1D}"/>
              </a:ext>
            </a:extLst>
          </p:cNvPr>
          <p:cNvSpPr>
            <a:spLocks noGrp="1"/>
          </p:cNvSpPr>
          <p:nvPr>
            <p:ph type="title"/>
          </p:nvPr>
        </p:nvSpPr>
        <p:spPr/>
        <p:txBody>
          <a:bodyPr/>
          <a:lstStyle/>
          <a:p>
            <a:r>
              <a:rPr lang="en-US" altLang="zh-CN"/>
              <a:t>The Calinski-Harabasz index in k-means clustering is higher</a:t>
            </a:r>
            <a:endParaRPr lang="zh-CN" altLang="en-US" dirty="0"/>
          </a:p>
        </p:txBody>
      </p:sp>
      <p:pic>
        <p:nvPicPr>
          <p:cNvPr id="8" name="内容占位符 7">
            <a:extLst>
              <a:ext uri="{FF2B5EF4-FFF2-40B4-BE49-F238E27FC236}">
                <a16:creationId xmlns:a16="http://schemas.microsoft.com/office/drawing/2014/main" id="{D7D178DF-8663-49DD-B169-EC41D861F10E}"/>
              </a:ext>
            </a:extLst>
          </p:cNvPr>
          <p:cNvPicPr>
            <a:picLocks noGrp="1" noChangeAspect="1"/>
          </p:cNvPicPr>
          <p:nvPr>
            <p:ph idx="1"/>
          </p:nvPr>
        </p:nvPicPr>
        <p:blipFill>
          <a:blip r:embed="rId3"/>
          <a:stretch>
            <a:fillRect/>
          </a:stretch>
        </p:blipFill>
        <p:spPr>
          <a:xfrm>
            <a:off x="1834526" y="1870557"/>
            <a:ext cx="8522947" cy="4261473"/>
          </a:xfrm>
          <a:prstGeom prst="rect">
            <a:avLst/>
          </a:prstGeom>
        </p:spPr>
      </p:pic>
    </p:spTree>
    <p:extLst>
      <p:ext uri="{BB962C8B-B14F-4D97-AF65-F5344CB8AC3E}">
        <p14:creationId xmlns:p14="http://schemas.microsoft.com/office/powerpoint/2010/main" val="1694841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F0AB8-A689-400B-9F40-42F7B5C09560}"/>
              </a:ext>
            </a:extLst>
          </p:cNvPr>
          <p:cNvSpPr>
            <a:spLocks noGrp="1"/>
          </p:cNvSpPr>
          <p:nvPr>
            <p:ph type="title"/>
          </p:nvPr>
        </p:nvSpPr>
        <p:spPr/>
        <p:txBody>
          <a:bodyPr/>
          <a:lstStyle/>
          <a:p>
            <a:endParaRPr lang="zh-CN" altLang="en-US"/>
          </a:p>
        </p:txBody>
      </p:sp>
      <p:pic>
        <p:nvPicPr>
          <p:cNvPr id="5" name="内容占位符 4" descr="图表, 散点图&#10;&#10;描述已自动生成">
            <a:extLst>
              <a:ext uri="{FF2B5EF4-FFF2-40B4-BE49-F238E27FC236}">
                <a16:creationId xmlns:a16="http://schemas.microsoft.com/office/drawing/2014/main" id="{559CAAE1-1F89-4345-8F41-6590F4F7E7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7971" y="1825625"/>
            <a:ext cx="5516057" cy="4351338"/>
          </a:xfrm>
        </p:spPr>
      </p:pic>
    </p:spTree>
    <p:extLst>
      <p:ext uri="{BB962C8B-B14F-4D97-AF65-F5344CB8AC3E}">
        <p14:creationId xmlns:p14="http://schemas.microsoft.com/office/powerpoint/2010/main" val="4023702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D559-71AA-4299-A3A0-1E025C047C04}"/>
              </a:ext>
            </a:extLst>
          </p:cNvPr>
          <p:cNvSpPr>
            <a:spLocks noGrp="1"/>
          </p:cNvSpPr>
          <p:nvPr>
            <p:ph type="title"/>
          </p:nvPr>
        </p:nvSpPr>
        <p:spPr/>
        <p:txBody>
          <a:bodyPr/>
          <a:lstStyle/>
          <a:p>
            <a:r>
              <a:rPr lang="en-US" altLang="zh-CN" dirty="0"/>
              <a:t>Evaluations of the clustering methods</a:t>
            </a:r>
            <a:endParaRPr lang="zh-CN" altLang="en-US" dirty="0"/>
          </a:p>
        </p:txBody>
      </p:sp>
      <p:sp>
        <p:nvSpPr>
          <p:cNvPr id="3" name="内容占位符 2">
            <a:extLst>
              <a:ext uri="{FF2B5EF4-FFF2-40B4-BE49-F238E27FC236}">
                <a16:creationId xmlns:a16="http://schemas.microsoft.com/office/drawing/2014/main" id="{4FA9932B-5120-4B72-B019-E496CFA16616}"/>
              </a:ext>
            </a:extLst>
          </p:cNvPr>
          <p:cNvSpPr>
            <a:spLocks noGrp="1"/>
          </p:cNvSpPr>
          <p:nvPr>
            <p:ph idx="1"/>
          </p:nvPr>
        </p:nvSpPr>
        <p:spPr/>
        <p:txBody>
          <a:bodyPr/>
          <a:lstStyle/>
          <a:p>
            <a:r>
              <a:rPr lang="en-US" altLang="zh-CN" dirty="0">
                <a:solidFill>
                  <a:srgbClr val="A6A6A6"/>
                </a:solidFill>
              </a:rPr>
              <a:t>Accuracy</a:t>
            </a:r>
          </a:p>
          <a:p>
            <a:r>
              <a:rPr lang="en-US" altLang="zh-CN" dirty="0">
                <a:solidFill>
                  <a:srgbClr val="A6A6A6"/>
                </a:solidFill>
              </a:rPr>
              <a:t>The </a:t>
            </a:r>
            <a:r>
              <a:rPr lang="en-US" altLang="zh-CN" dirty="0" err="1">
                <a:solidFill>
                  <a:srgbClr val="A6A6A6"/>
                </a:solidFill>
              </a:rPr>
              <a:t>Calinski-Harabasz</a:t>
            </a:r>
            <a:r>
              <a:rPr lang="en-US" altLang="zh-CN" dirty="0">
                <a:solidFill>
                  <a:srgbClr val="A6A6A6"/>
                </a:solidFill>
              </a:rPr>
              <a:t> index </a:t>
            </a:r>
          </a:p>
          <a:p>
            <a:r>
              <a:rPr lang="en-US" altLang="zh-CN" dirty="0"/>
              <a:t>Stability</a:t>
            </a:r>
          </a:p>
          <a:p>
            <a:endParaRPr lang="en-US" altLang="zh-CN" dirty="0"/>
          </a:p>
        </p:txBody>
      </p:sp>
    </p:spTree>
    <p:extLst>
      <p:ext uri="{BB962C8B-B14F-4D97-AF65-F5344CB8AC3E}">
        <p14:creationId xmlns:p14="http://schemas.microsoft.com/office/powerpoint/2010/main" val="1411949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18B805-216F-4819-9619-84CD47C6A410}"/>
              </a:ext>
            </a:extLst>
          </p:cNvPr>
          <p:cNvSpPr>
            <a:spLocks noGrp="1"/>
          </p:cNvSpPr>
          <p:nvPr>
            <p:ph type="title"/>
          </p:nvPr>
        </p:nvSpPr>
        <p:spPr/>
        <p:txBody>
          <a:bodyPr/>
          <a:lstStyle/>
          <a:p>
            <a:r>
              <a:rPr lang="en-US" altLang="zh-CN" dirty="0"/>
              <a:t>The K-means model is</a:t>
            </a:r>
            <a:r>
              <a:rPr lang="zh-CN" altLang="en-US" dirty="0"/>
              <a:t> </a:t>
            </a:r>
            <a:r>
              <a:rPr lang="en-US" altLang="zh-CN" dirty="0"/>
              <a:t>more</a:t>
            </a:r>
            <a:r>
              <a:rPr lang="zh-CN" altLang="en-US" dirty="0"/>
              <a:t> </a:t>
            </a:r>
            <a:r>
              <a:rPr lang="en-US" altLang="zh-CN" dirty="0"/>
              <a:t>stable</a:t>
            </a:r>
            <a:r>
              <a:rPr lang="zh-CN" altLang="en-US" dirty="0"/>
              <a:t> </a:t>
            </a:r>
            <a:r>
              <a:rPr lang="en-US" altLang="zh-CN" dirty="0"/>
              <a:t>than the GMM</a:t>
            </a:r>
            <a:endParaRPr lang="zh-CN" altLang="en-US" dirty="0"/>
          </a:p>
        </p:txBody>
      </p:sp>
      <p:pic>
        <p:nvPicPr>
          <p:cNvPr id="20" name="内容占位符 19">
            <a:extLst>
              <a:ext uri="{FF2B5EF4-FFF2-40B4-BE49-F238E27FC236}">
                <a16:creationId xmlns:a16="http://schemas.microsoft.com/office/drawing/2014/main" id="{32E97C9F-C975-4B79-A423-24BC85500416}"/>
              </a:ext>
            </a:extLst>
          </p:cNvPr>
          <p:cNvPicPr>
            <a:picLocks noGrp="1" noChangeAspect="1"/>
          </p:cNvPicPr>
          <p:nvPr>
            <p:ph idx="1"/>
          </p:nvPr>
        </p:nvPicPr>
        <p:blipFill>
          <a:blip r:embed="rId3"/>
          <a:stretch>
            <a:fillRect/>
          </a:stretch>
        </p:blipFill>
        <p:spPr>
          <a:xfrm>
            <a:off x="1802400" y="1825625"/>
            <a:ext cx="8587199" cy="4351338"/>
          </a:xfrm>
          <a:prstGeom prst="rect">
            <a:avLst/>
          </a:prstGeom>
        </p:spPr>
      </p:pic>
    </p:spTree>
    <p:extLst>
      <p:ext uri="{BB962C8B-B14F-4D97-AF65-F5344CB8AC3E}">
        <p14:creationId xmlns:p14="http://schemas.microsoft.com/office/powerpoint/2010/main" val="4124417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5534487-E249-4BDE-B486-557AE0C97CEB}"/>
              </a:ext>
            </a:extLst>
          </p:cNvPr>
          <p:cNvGrpSpPr/>
          <p:nvPr/>
        </p:nvGrpSpPr>
        <p:grpSpPr>
          <a:xfrm>
            <a:off x="2137205" y="1526413"/>
            <a:ext cx="7883095" cy="5135212"/>
            <a:chOff x="1542362" y="1311007"/>
            <a:chExt cx="8643140" cy="5630322"/>
          </a:xfrm>
        </p:grpSpPr>
        <p:pic>
          <p:nvPicPr>
            <p:cNvPr id="25" name="图片 24" descr="图示&#10;&#10;中度可信度描述已自动生成">
              <a:extLst>
                <a:ext uri="{FF2B5EF4-FFF2-40B4-BE49-F238E27FC236}">
                  <a16:creationId xmlns:a16="http://schemas.microsoft.com/office/drawing/2014/main" id="{F486E150-D977-421B-99DE-D7E0220F752A}"/>
                </a:ext>
              </a:extLst>
            </p:cNvPr>
            <p:cNvPicPr>
              <a:picLocks noChangeAspect="1"/>
            </p:cNvPicPr>
            <p:nvPr/>
          </p:nvPicPr>
          <p:blipFill rotWithShape="1">
            <a:blip r:embed="rId3">
              <a:extLst>
                <a:ext uri="{28A0092B-C50C-407E-A947-70E740481C1C}">
                  <a14:useLocalDpi xmlns:a14="http://schemas.microsoft.com/office/drawing/2010/main" val="0"/>
                </a:ext>
              </a:extLst>
            </a:blip>
            <a:srcRect t="11857" r="15303" b="22657"/>
            <a:stretch/>
          </p:blipFill>
          <p:spPr>
            <a:xfrm>
              <a:off x="1542362" y="1311007"/>
              <a:ext cx="3394845" cy="5630322"/>
            </a:xfrm>
            <a:prstGeom prst="rect">
              <a:avLst/>
            </a:prstGeom>
          </p:spPr>
        </p:pic>
        <p:pic>
          <p:nvPicPr>
            <p:cNvPr id="8" name="图片 7" descr="图表, 直方图&#10;&#10;描述已自动生成">
              <a:extLst>
                <a:ext uri="{FF2B5EF4-FFF2-40B4-BE49-F238E27FC236}">
                  <a16:creationId xmlns:a16="http://schemas.microsoft.com/office/drawing/2014/main" id="{0A3E70CA-3BAB-40CA-B627-017D9651C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446" y="5109794"/>
              <a:ext cx="5401056" cy="1801368"/>
            </a:xfrm>
            <a:prstGeom prst="rect">
              <a:avLst/>
            </a:prstGeom>
          </p:spPr>
        </p:pic>
        <p:pic>
          <p:nvPicPr>
            <p:cNvPr id="10" name="图片 9" descr="图表, 直方图&#10;&#10;描述已自动生成">
              <a:extLst>
                <a:ext uri="{FF2B5EF4-FFF2-40B4-BE49-F238E27FC236}">
                  <a16:creationId xmlns:a16="http://schemas.microsoft.com/office/drawing/2014/main" id="{5A069EB3-820E-4274-AA9F-3EB933AB9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4446" y="1454730"/>
              <a:ext cx="5401056" cy="1801368"/>
            </a:xfrm>
            <a:prstGeom prst="rect">
              <a:avLst/>
            </a:prstGeom>
          </p:spPr>
        </p:pic>
        <p:pic>
          <p:nvPicPr>
            <p:cNvPr id="12" name="图片 11" descr="图表, 直方图&#10;&#10;描述已自动生成">
              <a:extLst>
                <a:ext uri="{FF2B5EF4-FFF2-40B4-BE49-F238E27FC236}">
                  <a16:creationId xmlns:a16="http://schemas.microsoft.com/office/drawing/2014/main" id="{FEBBC23B-99AF-44D8-958A-F779434C8A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4446" y="3255264"/>
              <a:ext cx="5401056" cy="1801368"/>
            </a:xfrm>
            <a:prstGeom prst="rect">
              <a:avLst/>
            </a:prstGeom>
          </p:spPr>
        </p:pic>
      </p:grpSp>
      <p:sp>
        <p:nvSpPr>
          <p:cNvPr id="2" name="标题 1">
            <a:extLst>
              <a:ext uri="{FF2B5EF4-FFF2-40B4-BE49-F238E27FC236}">
                <a16:creationId xmlns:a16="http://schemas.microsoft.com/office/drawing/2014/main" id="{441B12DE-A31E-4851-B89A-668CB98BC77A}"/>
              </a:ext>
            </a:extLst>
          </p:cNvPr>
          <p:cNvSpPr>
            <a:spLocks noGrp="1"/>
          </p:cNvSpPr>
          <p:nvPr>
            <p:ph type="title"/>
          </p:nvPr>
        </p:nvSpPr>
        <p:spPr/>
        <p:txBody>
          <a:bodyPr/>
          <a:lstStyle/>
          <a:p>
            <a:r>
              <a:rPr lang="en-US" altLang="zh-CN" dirty="0"/>
              <a:t>Classification of VTA neurons by K-means clustering </a:t>
            </a:r>
            <a:endParaRPr lang="zh-CN" altLang="en-US" dirty="0"/>
          </a:p>
        </p:txBody>
      </p:sp>
    </p:spTree>
    <p:extLst>
      <p:ext uri="{BB962C8B-B14F-4D97-AF65-F5344CB8AC3E}">
        <p14:creationId xmlns:p14="http://schemas.microsoft.com/office/powerpoint/2010/main" val="4103223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B12DE-A31E-4851-B89A-668CB98BC77A}"/>
              </a:ext>
            </a:extLst>
          </p:cNvPr>
          <p:cNvSpPr>
            <a:spLocks noGrp="1"/>
          </p:cNvSpPr>
          <p:nvPr>
            <p:ph type="title"/>
          </p:nvPr>
        </p:nvSpPr>
        <p:spPr/>
        <p:txBody>
          <a:bodyPr/>
          <a:lstStyle/>
          <a:p>
            <a:r>
              <a:rPr lang="en-US" altLang="zh-CN" dirty="0"/>
              <a:t>Classification of VTA neurons by K-means clustering</a:t>
            </a:r>
            <a:endParaRPr lang="zh-CN" altLang="en-US" dirty="0"/>
          </a:p>
        </p:txBody>
      </p:sp>
      <p:pic>
        <p:nvPicPr>
          <p:cNvPr id="9" name="图片 8" descr="图表, 散点图&#10;&#10;描述已自动生成">
            <a:extLst>
              <a:ext uri="{FF2B5EF4-FFF2-40B4-BE49-F238E27FC236}">
                <a16:creationId xmlns:a16="http://schemas.microsoft.com/office/drawing/2014/main" id="{9AF7F33F-1B20-4D7A-820C-CCFFC32C7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256" y="2221171"/>
            <a:ext cx="9000744" cy="3599688"/>
          </a:xfrm>
          <a:prstGeom prst="rect">
            <a:avLst/>
          </a:prstGeom>
        </p:spPr>
      </p:pic>
      <p:pic>
        <p:nvPicPr>
          <p:cNvPr id="17" name="图片 16" descr="图示&#10;&#10;中度可信度描述已自动生成">
            <a:extLst>
              <a:ext uri="{FF2B5EF4-FFF2-40B4-BE49-F238E27FC236}">
                <a16:creationId xmlns:a16="http://schemas.microsoft.com/office/drawing/2014/main" id="{CA00E7F4-33AB-464A-9DCC-37D56D1377EC}"/>
              </a:ext>
            </a:extLst>
          </p:cNvPr>
          <p:cNvPicPr>
            <a:picLocks noChangeAspect="1"/>
          </p:cNvPicPr>
          <p:nvPr/>
        </p:nvPicPr>
        <p:blipFill rotWithShape="1">
          <a:blip r:embed="rId4">
            <a:extLst>
              <a:ext uri="{28A0092B-C50C-407E-A947-70E740481C1C}">
                <a14:useLocalDpi xmlns:a14="http://schemas.microsoft.com/office/drawing/2010/main" val="0"/>
              </a:ext>
            </a:extLst>
          </a:blip>
          <a:srcRect t="34555" r="16616" b="22657"/>
          <a:stretch/>
        </p:blipFill>
        <p:spPr>
          <a:xfrm>
            <a:off x="381000" y="2511683"/>
            <a:ext cx="3006422" cy="3309176"/>
          </a:xfrm>
          <a:prstGeom prst="rect">
            <a:avLst/>
          </a:prstGeom>
        </p:spPr>
      </p:pic>
    </p:spTree>
    <p:extLst>
      <p:ext uri="{BB962C8B-B14F-4D97-AF65-F5344CB8AC3E}">
        <p14:creationId xmlns:p14="http://schemas.microsoft.com/office/powerpoint/2010/main" val="2848563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54F0E-6771-4815-BB3E-76B0D39B43FC}"/>
              </a:ext>
            </a:extLst>
          </p:cNvPr>
          <p:cNvSpPr>
            <a:spLocks noGrp="1"/>
          </p:cNvSpPr>
          <p:nvPr>
            <p:ph type="title"/>
          </p:nvPr>
        </p:nvSpPr>
        <p:spPr/>
        <p:txBody>
          <a:bodyPr/>
          <a:lstStyle/>
          <a:p>
            <a:endParaRPr lang="zh-CN" altLang="en-US"/>
          </a:p>
        </p:txBody>
      </p:sp>
      <p:pic>
        <p:nvPicPr>
          <p:cNvPr id="5" name="内容占位符 4" descr="图形用户界面, 图表, 散点图&#10;&#10;描述已自动生成">
            <a:extLst>
              <a:ext uri="{FF2B5EF4-FFF2-40B4-BE49-F238E27FC236}">
                <a16:creationId xmlns:a16="http://schemas.microsoft.com/office/drawing/2014/main" id="{A7DB279F-DFD0-476C-8D7B-BC66E29E4F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401" y="192689"/>
            <a:ext cx="8092146" cy="6472621"/>
          </a:xfrm>
        </p:spPr>
      </p:pic>
    </p:spTree>
    <p:extLst>
      <p:ext uri="{BB962C8B-B14F-4D97-AF65-F5344CB8AC3E}">
        <p14:creationId xmlns:p14="http://schemas.microsoft.com/office/powerpoint/2010/main" val="1489681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2F2140-33C8-4958-8808-2D5E4AC34362}"/>
              </a:ext>
            </a:extLst>
          </p:cNvPr>
          <p:cNvSpPr>
            <a:spLocks noGrp="1"/>
          </p:cNvSpPr>
          <p:nvPr>
            <p:ph type="title"/>
          </p:nvPr>
        </p:nvSpPr>
        <p:spPr/>
        <p:txBody>
          <a:bodyPr/>
          <a:lstStyle/>
          <a:p>
            <a:r>
              <a:rPr lang="en-US" altLang="zh-CN" dirty="0"/>
              <a:t>Predictive Analysis</a:t>
            </a:r>
            <a:endParaRPr lang="zh-CN" altLang="en-US" dirty="0"/>
          </a:p>
        </p:txBody>
      </p:sp>
      <p:sp>
        <p:nvSpPr>
          <p:cNvPr id="22" name="内容占位符 21">
            <a:extLst>
              <a:ext uri="{FF2B5EF4-FFF2-40B4-BE49-F238E27FC236}">
                <a16:creationId xmlns:a16="http://schemas.microsoft.com/office/drawing/2014/main" id="{DA7D33F7-F57E-48B9-A531-60D3E389BCBB}"/>
              </a:ext>
            </a:extLst>
          </p:cNvPr>
          <p:cNvSpPr>
            <a:spLocks noGrp="1"/>
          </p:cNvSpPr>
          <p:nvPr>
            <p:ph idx="1"/>
          </p:nvPr>
        </p:nvSpPr>
        <p:spPr>
          <a:xfrm>
            <a:off x="838200" y="1825625"/>
            <a:ext cx="5377249" cy="4351338"/>
          </a:xfrm>
        </p:spPr>
        <p:txBody>
          <a:bodyPr/>
          <a:lstStyle/>
          <a:p>
            <a:r>
              <a:rPr lang="en-US" altLang="zh-CN" dirty="0"/>
              <a:t>Euclidean distance predictions</a:t>
            </a:r>
          </a:p>
          <a:p>
            <a:pPr lvl="1"/>
            <a:r>
              <a:rPr lang="en-US" altLang="zh-CN" dirty="0"/>
              <a:t>The Euclidean distance between data points and centroids</a:t>
            </a:r>
          </a:p>
          <a:p>
            <a:r>
              <a:rPr lang="en-US" altLang="zh-CN" dirty="0"/>
              <a:t>A linear SVM classifier</a:t>
            </a:r>
          </a:p>
        </p:txBody>
      </p:sp>
      <p:pic>
        <p:nvPicPr>
          <p:cNvPr id="21" name="图片 20" descr="图表, 散点图&#10;&#10;描述已自动生成">
            <a:extLst>
              <a:ext uri="{FF2B5EF4-FFF2-40B4-BE49-F238E27FC236}">
                <a16:creationId xmlns:a16="http://schemas.microsoft.com/office/drawing/2014/main" id="{4CC458EC-6BEB-4BCF-8B60-ADF64D429B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003" y="1227551"/>
            <a:ext cx="4224029" cy="5630449"/>
          </a:xfrm>
          <a:prstGeom prst="rect">
            <a:avLst/>
          </a:prstGeom>
        </p:spPr>
      </p:pic>
      <p:sp>
        <p:nvSpPr>
          <p:cNvPr id="23" name="文本框 22">
            <a:extLst>
              <a:ext uri="{FF2B5EF4-FFF2-40B4-BE49-F238E27FC236}">
                <a16:creationId xmlns:a16="http://schemas.microsoft.com/office/drawing/2014/main" id="{6C184F55-464B-43FA-9C63-143B5195C34B}"/>
              </a:ext>
            </a:extLst>
          </p:cNvPr>
          <p:cNvSpPr txBox="1"/>
          <p:nvPr/>
        </p:nvSpPr>
        <p:spPr>
          <a:xfrm>
            <a:off x="10225670" y="2553114"/>
            <a:ext cx="657922" cy="276999"/>
          </a:xfrm>
          <a:prstGeom prst="rect">
            <a:avLst/>
          </a:prstGeom>
          <a:noFill/>
        </p:spPr>
        <p:txBody>
          <a:bodyPr wrap="square" rtlCol="0">
            <a:spAutoFit/>
          </a:bodyPr>
          <a:lstStyle/>
          <a:p>
            <a:r>
              <a:rPr lang="en-US" altLang="zh-CN" sz="1200" dirty="0"/>
              <a:t>n=169</a:t>
            </a:r>
            <a:endParaRPr lang="zh-CN" altLang="en-US" sz="1200" dirty="0"/>
          </a:p>
        </p:txBody>
      </p:sp>
      <p:sp>
        <p:nvSpPr>
          <p:cNvPr id="24" name="文本框 23">
            <a:extLst>
              <a:ext uri="{FF2B5EF4-FFF2-40B4-BE49-F238E27FC236}">
                <a16:creationId xmlns:a16="http://schemas.microsoft.com/office/drawing/2014/main" id="{B712E552-5CBC-45EF-BAA6-2A260856A5EE}"/>
              </a:ext>
            </a:extLst>
          </p:cNvPr>
          <p:cNvSpPr txBox="1"/>
          <p:nvPr/>
        </p:nvSpPr>
        <p:spPr>
          <a:xfrm>
            <a:off x="10225670" y="5181085"/>
            <a:ext cx="657922" cy="276999"/>
          </a:xfrm>
          <a:prstGeom prst="rect">
            <a:avLst/>
          </a:prstGeom>
          <a:noFill/>
        </p:spPr>
        <p:txBody>
          <a:bodyPr wrap="square" rtlCol="0">
            <a:spAutoFit/>
          </a:bodyPr>
          <a:lstStyle/>
          <a:p>
            <a:r>
              <a:rPr lang="en-US" altLang="zh-CN" sz="1200" dirty="0"/>
              <a:t>n=169</a:t>
            </a:r>
            <a:endParaRPr lang="zh-CN" altLang="en-US" sz="1200" dirty="0"/>
          </a:p>
        </p:txBody>
      </p:sp>
      <p:sp>
        <p:nvSpPr>
          <p:cNvPr id="25" name="矩形 24">
            <a:extLst>
              <a:ext uri="{FF2B5EF4-FFF2-40B4-BE49-F238E27FC236}">
                <a16:creationId xmlns:a16="http://schemas.microsoft.com/office/drawing/2014/main" id="{66BA041B-33F0-4D1E-A32E-60424227679E}"/>
              </a:ext>
            </a:extLst>
          </p:cNvPr>
          <p:cNvSpPr/>
          <p:nvPr/>
        </p:nvSpPr>
        <p:spPr>
          <a:xfrm>
            <a:off x="7114478" y="4042775"/>
            <a:ext cx="4850781" cy="2603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22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30775-262F-4256-AB93-63107F01D4C6}"/>
              </a:ext>
            </a:extLst>
          </p:cNvPr>
          <p:cNvSpPr>
            <a:spLocks noGrp="1"/>
          </p:cNvSpPr>
          <p:nvPr>
            <p:ph type="title"/>
          </p:nvPr>
        </p:nvSpPr>
        <p:spPr/>
        <p:txBody>
          <a:bodyPr>
            <a:normAutofit/>
          </a:bodyPr>
          <a:lstStyle/>
          <a:p>
            <a:r>
              <a:rPr lang="en-US" altLang="zh-CN" dirty="0" err="1"/>
              <a:t>Optotagging</a:t>
            </a:r>
            <a:r>
              <a:rPr lang="en-US" altLang="zh-CN" dirty="0"/>
              <a:t> links in vivo spike trains to genetically defined DA neurons</a:t>
            </a:r>
            <a:endParaRPr lang="zh-CN" altLang="en-US" dirty="0"/>
          </a:p>
        </p:txBody>
      </p:sp>
      <p:pic>
        <p:nvPicPr>
          <p:cNvPr id="20" name="内容占位符 16" descr="图示&#10;&#10;描述已自动生成">
            <a:extLst>
              <a:ext uri="{FF2B5EF4-FFF2-40B4-BE49-F238E27FC236}">
                <a16:creationId xmlns:a16="http://schemas.microsoft.com/office/drawing/2014/main" id="{272CB0C5-4952-4DC7-97F5-557004CC0CB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558" t="6563" r="11553" b="19117"/>
          <a:stretch/>
        </p:blipFill>
        <p:spPr>
          <a:xfrm>
            <a:off x="2671362" y="1825625"/>
            <a:ext cx="6849276" cy="4351338"/>
          </a:xfrm>
          <a:prstGeom prst="rect">
            <a:avLst/>
          </a:prstGeom>
        </p:spPr>
      </p:pic>
    </p:spTree>
    <p:extLst>
      <p:ext uri="{BB962C8B-B14F-4D97-AF65-F5344CB8AC3E}">
        <p14:creationId xmlns:p14="http://schemas.microsoft.com/office/powerpoint/2010/main" val="60699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7A404-5E52-4406-822F-9FCEA3A15259}"/>
              </a:ext>
            </a:extLst>
          </p:cNvPr>
          <p:cNvSpPr>
            <a:spLocks noGrp="1"/>
          </p:cNvSpPr>
          <p:nvPr>
            <p:ph type="title"/>
          </p:nvPr>
        </p:nvSpPr>
        <p:spPr/>
        <p:txBody>
          <a:bodyPr/>
          <a:lstStyle/>
          <a:p>
            <a:endParaRPr lang="zh-CN" altLang="en-US" dirty="0"/>
          </a:p>
        </p:txBody>
      </p:sp>
      <p:pic>
        <p:nvPicPr>
          <p:cNvPr id="5" name="内容占位符 4" descr="图表, 瀑布图&#10;&#10;描述已自动生成">
            <a:extLst>
              <a:ext uri="{FF2B5EF4-FFF2-40B4-BE49-F238E27FC236}">
                <a16:creationId xmlns:a16="http://schemas.microsoft.com/office/drawing/2014/main" id="{0B9F6324-7740-483D-A0FE-5A511DF712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053" y="590556"/>
            <a:ext cx="8295839" cy="6228793"/>
          </a:xfrm>
        </p:spPr>
      </p:pic>
    </p:spTree>
    <p:extLst>
      <p:ext uri="{BB962C8B-B14F-4D97-AF65-F5344CB8AC3E}">
        <p14:creationId xmlns:p14="http://schemas.microsoft.com/office/powerpoint/2010/main" val="1368129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83EA2-81F2-499B-B63D-B30055093AD1}"/>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E5894D27-30E5-486E-BCCA-AAD58C2D8D97}"/>
              </a:ext>
            </a:extLst>
          </p:cNvPr>
          <p:cNvSpPr>
            <a:spLocks noGrp="1"/>
          </p:cNvSpPr>
          <p:nvPr>
            <p:ph idx="1"/>
          </p:nvPr>
        </p:nvSpPr>
        <p:spPr/>
        <p:txBody>
          <a:bodyPr/>
          <a:lstStyle/>
          <a:p>
            <a:r>
              <a:rPr lang="en-US" altLang="zh-CN" dirty="0"/>
              <a:t>U</a:t>
            </a:r>
            <a:r>
              <a:rPr lang="en-US" altLang="zh-CN" sz="2800" dirty="0"/>
              <a:t>nsupervised clustering methods can link electrophysiological properties’ analysis with </a:t>
            </a:r>
            <a:r>
              <a:rPr lang="en-US" altLang="zh-CN" sz="2800" dirty="0" err="1"/>
              <a:t>optotagging</a:t>
            </a:r>
            <a:r>
              <a:rPr lang="en-US" altLang="zh-CN" sz="2800" dirty="0"/>
              <a:t> for unbiased and quantitative large-scale putative DA</a:t>
            </a:r>
            <a:r>
              <a:rPr lang="zh-CN" altLang="en-US" sz="2800" dirty="0"/>
              <a:t> </a:t>
            </a:r>
            <a:r>
              <a:rPr lang="en-US" altLang="zh-CN" sz="2800" dirty="0"/>
              <a:t>neuron identification</a:t>
            </a:r>
          </a:p>
        </p:txBody>
      </p:sp>
    </p:spTree>
    <p:extLst>
      <p:ext uri="{BB962C8B-B14F-4D97-AF65-F5344CB8AC3E}">
        <p14:creationId xmlns:p14="http://schemas.microsoft.com/office/powerpoint/2010/main" val="2545758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547FC-3F2C-4E00-AF51-658C489D4E06}"/>
              </a:ext>
            </a:extLst>
          </p:cNvPr>
          <p:cNvSpPr>
            <a:spLocks noGrp="1"/>
          </p:cNvSpPr>
          <p:nvPr>
            <p:ph type="title"/>
          </p:nvPr>
        </p:nvSpPr>
        <p:spPr/>
        <p:txBody>
          <a:bodyPr/>
          <a:lstStyle/>
          <a:p>
            <a:r>
              <a:rPr lang="en-US" altLang="zh-CN" dirty="0"/>
              <a:t>Discussion</a:t>
            </a:r>
            <a:endParaRPr lang="zh-CN" altLang="en-US" dirty="0"/>
          </a:p>
        </p:txBody>
      </p:sp>
      <p:sp>
        <p:nvSpPr>
          <p:cNvPr id="3" name="内容占位符 2">
            <a:extLst>
              <a:ext uri="{FF2B5EF4-FFF2-40B4-BE49-F238E27FC236}">
                <a16:creationId xmlns:a16="http://schemas.microsoft.com/office/drawing/2014/main" id="{8B5C3930-7F0B-4837-85D2-C91781C2873D}"/>
              </a:ext>
            </a:extLst>
          </p:cNvPr>
          <p:cNvSpPr>
            <a:spLocks noGrp="1"/>
          </p:cNvSpPr>
          <p:nvPr>
            <p:ph idx="1"/>
          </p:nvPr>
        </p:nvSpPr>
        <p:spPr/>
        <p:txBody>
          <a:bodyPr/>
          <a:lstStyle/>
          <a:p>
            <a:r>
              <a:rPr lang="en-US" altLang="zh-CN" dirty="0"/>
              <a:t>Apply </a:t>
            </a:r>
            <a:r>
              <a:rPr lang="en-US" altLang="zh-CN" dirty="0" err="1"/>
              <a:t>optotagging</a:t>
            </a:r>
            <a:r>
              <a:rPr lang="en-US" altLang="zh-CN" dirty="0"/>
              <a:t> in other neuron types (e.g. GABA, Glu) in the VTA and train a supervised /semi-supervised </a:t>
            </a:r>
            <a:r>
              <a:rPr lang="en-US" altLang="zh-CN" dirty="0">
                <a:solidFill>
                  <a:srgbClr val="0E101A"/>
                </a:solidFill>
                <a:effectLst/>
              </a:rPr>
              <a:t>classifier</a:t>
            </a:r>
            <a:endParaRPr lang="en-US" altLang="zh-CN" dirty="0"/>
          </a:p>
          <a:p>
            <a:r>
              <a:rPr lang="en-US" altLang="zh-CN" dirty="0"/>
              <a:t>Feature importance estimation</a:t>
            </a:r>
          </a:p>
          <a:p>
            <a:r>
              <a:rPr lang="en-US" altLang="zh-CN" dirty="0"/>
              <a:t>Improve DBSCAN</a:t>
            </a:r>
          </a:p>
        </p:txBody>
      </p:sp>
    </p:spTree>
    <p:extLst>
      <p:ext uri="{BB962C8B-B14F-4D97-AF65-F5344CB8AC3E}">
        <p14:creationId xmlns:p14="http://schemas.microsoft.com/office/powerpoint/2010/main" val="1296275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B811F1D9-CD5E-428D-8C9B-FA257EE7CB5B}"/>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867" t="3263" b="5056"/>
          <a:stretch/>
        </p:blipFill>
        <p:spPr bwMode="auto">
          <a:xfrm>
            <a:off x="-495572" y="0"/>
            <a:ext cx="1318314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139F3C7-98BC-4742-82FA-51D533464C38}"/>
              </a:ext>
            </a:extLst>
          </p:cNvPr>
          <p:cNvSpPr>
            <a:spLocks noGrp="1"/>
          </p:cNvSpPr>
          <p:nvPr>
            <p:ph type="title"/>
          </p:nvPr>
        </p:nvSpPr>
        <p:spPr>
          <a:xfrm>
            <a:off x="838200" y="365125"/>
            <a:ext cx="10515600" cy="1325563"/>
          </a:xfrm>
        </p:spPr>
        <p:txBody>
          <a:bodyPr>
            <a:normAutofit/>
          </a:bodyPr>
          <a:lstStyle/>
          <a:p>
            <a:r>
              <a:rPr lang="en-US" altLang="zh-CN" dirty="0">
                <a:solidFill>
                  <a:srgbClr val="FFFFFF"/>
                </a:solidFill>
              </a:rPr>
              <a:t>Acknowledgement</a:t>
            </a:r>
            <a:endParaRPr lang="zh-CN" altLang="en-US" dirty="0">
              <a:solidFill>
                <a:srgbClr val="FFFFFF"/>
              </a:solidFill>
            </a:endParaRPr>
          </a:p>
        </p:txBody>
      </p:sp>
      <p:sp>
        <p:nvSpPr>
          <p:cNvPr id="3" name="内容占位符 2">
            <a:extLst>
              <a:ext uri="{FF2B5EF4-FFF2-40B4-BE49-F238E27FC236}">
                <a16:creationId xmlns:a16="http://schemas.microsoft.com/office/drawing/2014/main" id="{DC3D94DE-079A-4C35-849B-E084E25DC1DF}"/>
              </a:ext>
            </a:extLst>
          </p:cNvPr>
          <p:cNvSpPr>
            <a:spLocks noGrp="1"/>
          </p:cNvSpPr>
          <p:nvPr>
            <p:ph idx="1"/>
          </p:nvPr>
        </p:nvSpPr>
        <p:spPr>
          <a:xfrm>
            <a:off x="838200" y="1825625"/>
            <a:ext cx="10515600" cy="4351338"/>
          </a:xfrm>
        </p:spPr>
        <p:txBody>
          <a:bodyPr>
            <a:normAutofit/>
          </a:bodyPr>
          <a:lstStyle/>
          <a:p>
            <a:r>
              <a:rPr lang="en-US" altLang="zh-CN" dirty="0" err="1">
                <a:solidFill>
                  <a:srgbClr val="FFFFFF"/>
                </a:solidFill>
              </a:rPr>
              <a:t>Naoshige</a:t>
            </a:r>
            <a:r>
              <a:rPr lang="en-US" altLang="zh-CN" dirty="0">
                <a:solidFill>
                  <a:srgbClr val="FFFFFF"/>
                </a:solidFill>
              </a:rPr>
              <a:t> Uchida (Harvard University), Sara Matias (Harvard University), </a:t>
            </a:r>
            <a:r>
              <a:rPr lang="en-US" altLang="zh-CN" dirty="0" err="1">
                <a:solidFill>
                  <a:srgbClr val="FFFFFF"/>
                </a:solidFill>
              </a:rPr>
              <a:t>HyungGoo</a:t>
            </a:r>
            <a:r>
              <a:rPr lang="en-US" altLang="zh-CN" dirty="0">
                <a:solidFill>
                  <a:srgbClr val="FFFFFF"/>
                </a:solidFill>
              </a:rPr>
              <a:t> Kim (Sungkyunkwan University)</a:t>
            </a:r>
            <a:endParaRPr lang="zh-CN" altLang="en-US" dirty="0">
              <a:solidFill>
                <a:srgbClr val="FFFFFF"/>
              </a:solidFill>
            </a:endParaRPr>
          </a:p>
        </p:txBody>
      </p:sp>
    </p:spTree>
    <p:extLst>
      <p:ext uri="{BB962C8B-B14F-4D97-AF65-F5344CB8AC3E}">
        <p14:creationId xmlns:p14="http://schemas.microsoft.com/office/powerpoint/2010/main" val="502761101"/>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711B8-B25E-45F2-AE39-261E4A760D66}"/>
              </a:ext>
            </a:extLst>
          </p:cNvPr>
          <p:cNvSpPr>
            <a:spLocks noGrp="1"/>
          </p:cNvSpPr>
          <p:nvPr>
            <p:ph type="title"/>
          </p:nvPr>
        </p:nvSpPr>
        <p:spPr/>
        <p:txBody>
          <a:bodyPr/>
          <a:lstStyle/>
          <a:p>
            <a:r>
              <a:rPr lang="en-US" altLang="zh-CN" dirty="0"/>
              <a:t>Thanks</a:t>
            </a:r>
            <a:endParaRPr lang="zh-CN" altLang="en-US" dirty="0"/>
          </a:p>
        </p:txBody>
      </p:sp>
      <p:sp>
        <p:nvSpPr>
          <p:cNvPr id="3" name="内容占位符 2">
            <a:extLst>
              <a:ext uri="{FF2B5EF4-FFF2-40B4-BE49-F238E27FC236}">
                <a16:creationId xmlns:a16="http://schemas.microsoft.com/office/drawing/2014/main" id="{4979AC47-DB62-44D6-870B-DF59969FB121}"/>
              </a:ext>
            </a:extLst>
          </p:cNvPr>
          <p:cNvSpPr>
            <a:spLocks noGrp="1"/>
          </p:cNvSpPr>
          <p:nvPr>
            <p:ph idx="1"/>
          </p:nvPr>
        </p:nvSpPr>
        <p:spPr/>
        <p:txBody>
          <a:bodyPr/>
          <a:lstStyle/>
          <a:p>
            <a:r>
              <a:rPr lang="en-US" altLang="zh-CN" dirty="0"/>
              <a:t>Any questions? </a:t>
            </a:r>
            <a:endParaRPr lang="zh-CN" altLang="en-US" dirty="0"/>
          </a:p>
        </p:txBody>
      </p:sp>
    </p:spTree>
    <p:extLst>
      <p:ext uri="{BB962C8B-B14F-4D97-AF65-F5344CB8AC3E}">
        <p14:creationId xmlns:p14="http://schemas.microsoft.com/office/powerpoint/2010/main" val="609649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AE0C1-7ACC-4C3E-AF44-A4988C85DBC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7FA2177-E4C5-48D5-B739-98895D9A1B4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9636004-A627-4C88-BDEB-48F0A8FF30D8}"/>
              </a:ext>
            </a:extLst>
          </p:cNvPr>
          <p:cNvPicPr>
            <a:picLocks noChangeAspect="1"/>
          </p:cNvPicPr>
          <p:nvPr/>
        </p:nvPicPr>
        <p:blipFill rotWithShape="1">
          <a:blip r:embed="rId3"/>
          <a:srcRect r="-166" b="3471"/>
          <a:stretch/>
        </p:blipFill>
        <p:spPr>
          <a:xfrm>
            <a:off x="755335" y="0"/>
            <a:ext cx="10681329" cy="6858000"/>
          </a:xfrm>
          <a:prstGeom prst="rect">
            <a:avLst/>
          </a:prstGeom>
        </p:spPr>
      </p:pic>
    </p:spTree>
    <p:extLst>
      <p:ext uri="{BB962C8B-B14F-4D97-AF65-F5344CB8AC3E}">
        <p14:creationId xmlns:p14="http://schemas.microsoft.com/office/powerpoint/2010/main" val="856113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AEEDA-81AA-47F0-B319-F85262E78E71}"/>
              </a:ext>
            </a:extLst>
          </p:cNvPr>
          <p:cNvSpPr>
            <a:spLocks noGrp="1"/>
          </p:cNvSpPr>
          <p:nvPr>
            <p:ph type="title"/>
          </p:nvPr>
        </p:nvSpPr>
        <p:spPr/>
        <p:txBody>
          <a:bodyPr/>
          <a:lstStyle/>
          <a:p>
            <a:r>
              <a:rPr lang="en-US" altLang="zh-CN" dirty="0"/>
              <a:t>Outline</a:t>
            </a:r>
            <a:endParaRPr lang="zh-CN" altLang="en-US" dirty="0"/>
          </a:p>
        </p:txBody>
      </p:sp>
      <p:pic>
        <p:nvPicPr>
          <p:cNvPr id="5" name="内容占位符 4">
            <a:extLst>
              <a:ext uri="{FF2B5EF4-FFF2-40B4-BE49-F238E27FC236}">
                <a16:creationId xmlns:a16="http://schemas.microsoft.com/office/drawing/2014/main" id="{52A87658-A430-4D96-9778-E9087EED6E61}"/>
              </a:ext>
            </a:extLst>
          </p:cNvPr>
          <p:cNvPicPr>
            <a:picLocks noGrp="1" noChangeAspect="1"/>
          </p:cNvPicPr>
          <p:nvPr>
            <p:ph idx="1"/>
          </p:nvPr>
        </p:nvPicPr>
        <p:blipFill>
          <a:blip r:embed="rId2"/>
          <a:stretch>
            <a:fillRect/>
          </a:stretch>
        </p:blipFill>
        <p:spPr>
          <a:xfrm>
            <a:off x="2578100" y="2885399"/>
            <a:ext cx="6276975" cy="4698764"/>
          </a:xfrm>
          <a:ln>
            <a:solidFill>
              <a:srgbClr val="FEB24C"/>
            </a:solidFill>
          </a:ln>
        </p:spPr>
      </p:pic>
      <p:pic>
        <p:nvPicPr>
          <p:cNvPr id="6" name="图片 5">
            <a:extLst>
              <a:ext uri="{FF2B5EF4-FFF2-40B4-BE49-F238E27FC236}">
                <a16:creationId xmlns:a16="http://schemas.microsoft.com/office/drawing/2014/main" id="{A83A64A4-17DF-47A7-9F4E-D5050B8F6A98}"/>
              </a:ext>
            </a:extLst>
          </p:cNvPr>
          <p:cNvPicPr>
            <a:picLocks noChangeAspect="1"/>
          </p:cNvPicPr>
          <p:nvPr/>
        </p:nvPicPr>
        <p:blipFill>
          <a:blip r:embed="rId3"/>
          <a:stretch>
            <a:fillRect/>
          </a:stretch>
        </p:blipFill>
        <p:spPr>
          <a:xfrm>
            <a:off x="269488" y="-4241791"/>
            <a:ext cx="11653024" cy="13073236"/>
          </a:xfrm>
          <a:prstGeom prst="rect">
            <a:avLst/>
          </a:prstGeom>
        </p:spPr>
      </p:pic>
    </p:spTree>
    <p:extLst>
      <p:ext uri="{BB962C8B-B14F-4D97-AF65-F5344CB8AC3E}">
        <p14:creationId xmlns:p14="http://schemas.microsoft.com/office/powerpoint/2010/main" val="39268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74C925-E20C-4B34-AC6E-06F83FFBF943}"/>
              </a:ext>
            </a:extLst>
          </p:cNvPr>
          <p:cNvSpPr>
            <a:spLocks noGrp="1"/>
          </p:cNvSpPr>
          <p:nvPr>
            <p:ph type="title"/>
          </p:nvPr>
        </p:nvSpPr>
        <p:spPr/>
        <p:txBody>
          <a:bodyPr/>
          <a:lstStyle/>
          <a:p>
            <a:r>
              <a:rPr lang="en-US" altLang="zh-CN" dirty="0"/>
              <a:t>Limitations of </a:t>
            </a:r>
            <a:r>
              <a:rPr lang="en-US" altLang="zh-CN" dirty="0" err="1"/>
              <a:t>Optotagging</a:t>
            </a:r>
            <a:endParaRPr lang="zh-CN" altLang="en-US" dirty="0"/>
          </a:p>
        </p:txBody>
      </p:sp>
      <p:pic>
        <p:nvPicPr>
          <p:cNvPr id="11" name="图片 10">
            <a:extLst>
              <a:ext uri="{FF2B5EF4-FFF2-40B4-BE49-F238E27FC236}">
                <a16:creationId xmlns:a16="http://schemas.microsoft.com/office/drawing/2014/main" id="{BBE14CB7-FA81-4DD5-B31A-A38830EB603F}"/>
              </a:ext>
            </a:extLst>
          </p:cNvPr>
          <p:cNvPicPr>
            <a:picLocks noChangeAspect="1"/>
          </p:cNvPicPr>
          <p:nvPr/>
        </p:nvPicPr>
        <p:blipFill>
          <a:blip r:embed="rId3"/>
          <a:stretch>
            <a:fillRect/>
          </a:stretch>
        </p:blipFill>
        <p:spPr>
          <a:xfrm>
            <a:off x="4541098" y="3470903"/>
            <a:ext cx="2942433" cy="2706060"/>
          </a:xfrm>
          <a:prstGeom prst="rect">
            <a:avLst/>
          </a:prstGeom>
        </p:spPr>
      </p:pic>
      <p:sp>
        <p:nvSpPr>
          <p:cNvPr id="13" name="文本框 12">
            <a:extLst>
              <a:ext uri="{FF2B5EF4-FFF2-40B4-BE49-F238E27FC236}">
                <a16:creationId xmlns:a16="http://schemas.microsoft.com/office/drawing/2014/main" id="{78A8F11C-FD34-4DBF-9527-0BF1E48DD3F8}"/>
              </a:ext>
            </a:extLst>
          </p:cNvPr>
          <p:cNvSpPr txBox="1"/>
          <p:nvPr/>
        </p:nvSpPr>
        <p:spPr>
          <a:xfrm>
            <a:off x="5037985" y="6300000"/>
            <a:ext cx="6096000" cy="369332"/>
          </a:xfrm>
          <a:prstGeom prst="rect">
            <a:avLst/>
          </a:prstGeom>
          <a:noFill/>
        </p:spPr>
        <p:txBody>
          <a:bodyPr wrap="square">
            <a:spAutoFit/>
          </a:bodyPr>
          <a:lstStyle/>
          <a:p>
            <a:r>
              <a:rPr lang="en-US" altLang="zh-CN" dirty="0"/>
              <a:t> (Cohen et al., 2012)</a:t>
            </a:r>
            <a:endParaRPr lang="zh-CN" altLang="en-US" dirty="0"/>
          </a:p>
        </p:txBody>
      </p:sp>
      <p:sp>
        <p:nvSpPr>
          <p:cNvPr id="3" name="内容占位符 2">
            <a:extLst>
              <a:ext uri="{FF2B5EF4-FFF2-40B4-BE49-F238E27FC236}">
                <a16:creationId xmlns:a16="http://schemas.microsoft.com/office/drawing/2014/main" id="{4551707D-5B8E-4C3F-A654-42E2D6A899FE}"/>
              </a:ext>
            </a:extLst>
          </p:cNvPr>
          <p:cNvSpPr>
            <a:spLocks noGrp="1"/>
          </p:cNvSpPr>
          <p:nvPr>
            <p:ph idx="1"/>
          </p:nvPr>
        </p:nvSpPr>
        <p:spPr>
          <a:xfrm>
            <a:off x="838200" y="1825625"/>
            <a:ext cx="10515600" cy="4351338"/>
          </a:xfrm>
        </p:spPr>
        <p:txBody>
          <a:bodyPr/>
          <a:lstStyle/>
          <a:p>
            <a:r>
              <a:rPr lang="en-US" altLang="zh-CN" dirty="0"/>
              <a:t>Time-consuming, incomplete virus expression </a:t>
            </a:r>
            <a:r>
              <a:rPr lang="en-US" altLang="zh-CN" sz="2400" dirty="0">
                <a:solidFill>
                  <a:schemeClr val="bg2">
                    <a:lumMod val="50000"/>
                  </a:schemeClr>
                </a:solidFill>
              </a:rPr>
              <a:t>(Cohen et al., 2012)</a:t>
            </a:r>
            <a:r>
              <a:rPr lang="en-US" altLang="zh-CN" sz="2400" dirty="0"/>
              <a:t>, </a:t>
            </a:r>
            <a:r>
              <a:rPr lang="en-US" altLang="zh-CN" dirty="0"/>
              <a:t>a limited scope  </a:t>
            </a:r>
            <a:r>
              <a:rPr lang="en-US" altLang="zh-CN" sz="2400" dirty="0">
                <a:solidFill>
                  <a:schemeClr val="bg2">
                    <a:lumMod val="50000"/>
                  </a:schemeClr>
                </a:solidFill>
              </a:rPr>
              <a:t>(</a:t>
            </a:r>
            <a:r>
              <a:rPr lang="en-US" altLang="zh-CN" sz="2400" dirty="0" err="1">
                <a:solidFill>
                  <a:schemeClr val="bg2">
                    <a:lumMod val="50000"/>
                  </a:schemeClr>
                </a:solidFill>
              </a:rPr>
              <a:t>Lammel</a:t>
            </a:r>
            <a:r>
              <a:rPr lang="en-US" altLang="zh-CN" sz="2400" dirty="0">
                <a:solidFill>
                  <a:schemeClr val="bg2">
                    <a:lumMod val="50000"/>
                  </a:schemeClr>
                </a:solidFill>
              </a:rPr>
              <a:t> et al., 2008) (Jia et al., 2018) </a:t>
            </a:r>
          </a:p>
          <a:p>
            <a:r>
              <a:rPr lang="en-US" altLang="zh-CN" dirty="0"/>
              <a:t>Only about 25% recorded neurons are photo-identified DA neurons </a:t>
            </a:r>
            <a:r>
              <a:rPr lang="en-US" altLang="zh-CN" sz="2400" dirty="0">
                <a:solidFill>
                  <a:schemeClr val="bg2">
                    <a:lumMod val="50000"/>
                  </a:schemeClr>
                </a:solidFill>
              </a:rPr>
              <a:t>(Cohen et al., 2012)</a:t>
            </a:r>
          </a:p>
          <a:p>
            <a:endParaRPr lang="zh-CN" altLang="en-US" dirty="0"/>
          </a:p>
          <a:p>
            <a:pPr marL="0" indent="0">
              <a:buNone/>
            </a:pPr>
            <a:endParaRPr lang="en-US" altLang="zh-CN" dirty="0"/>
          </a:p>
        </p:txBody>
      </p:sp>
    </p:spTree>
    <p:extLst>
      <p:ext uri="{BB962C8B-B14F-4D97-AF65-F5344CB8AC3E}">
        <p14:creationId xmlns:p14="http://schemas.microsoft.com/office/powerpoint/2010/main" val="3679587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BEEEF-F95B-468A-9BBB-DBCA159F0B63}"/>
              </a:ext>
            </a:extLst>
          </p:cNvPr>
          <p:cNvSpPr>
            <a:spLocks noGrp="1"/>
          </p:cNvSpPr>
          <p:nvPr>
            <p:ph type="title"/>
          </p:nvPr>
        </p:nvSpPr>
        <p:spPr/>
        <p:txBody>
          <a:bodyPr/>
          <a:lstStyle/>
          <a:p>
            <a:r>
              <a:rPr lang="en-US" altLang="zh-CN" dirty="0"/>
              <a:t>Unsupervised clustering methods for neuron identification</a:t>
            </a:r>
            <a:endParaRPr lang="zh-CN" altLang="en-US" dirty="0"/>
          </a:p>
        </p:txBody>
      </p:sp>
      <p:sp>
        <p:nvSpPr>
          <p:cNvPr id="7" name="内容占位符 6">
            <a:extLst>
              <a:ext uri="{FF2B5EF4-FFF2-40B4-BE49-F238E27FC236}">
                <a16:creationId xmlns:a16="http://schemas.microsoft.com/office/drawing/2014/main" id="{4C62DF98-2F89-4E7F-9312-7A58C4BE534F}"/>
              </a:ext>
            </a:extLst>
          </p:cNvPr>
          <p:cNvSpPr>
            <a:spLocks noGrp="1"/>
          </p:cNvSpPr>
          <p:nvPr>
            <p:ph idx="1"/>
          </p:nvPr>
        </p:nvSpPr>
        <p:spPr/>
        <p:txBody>
          <a:bodyPr/>
          <a:lstStyle/>
          <a:p>
            <a:endParaRPr lang="zh-CN" altLang="en-US" dirty="0"/>
          </a:p>
        </p:txBody>
      </p:sp>
      <p:pic>
        <p:nvPicPr>
          <p:cNvPr id="9" name="图片 8">
            <a:extLst>
              <a:ext uri="{FF2B5EF4-FFF2-40B4-BE49-F238E27FC236}">
                <a16:creationId xmlns:a16="http://schemas.microsoft.com/office/drawing/2014/main" id="{8F3CC1B5-BA15-4C9A-800E-C76CC1898FBF}"/>
              </a:ext>
            </a:extLst>
          </p:cNvPr>
          <p:cNvPicPr>
            <a:picLocks noChangeAspect="1"/>
          </p:cNvPicPr>
          <p:nvPr/>
        </p:nvPicPr>
        <p:blipFill>
          <a:blip r:embed="rId3"/>
          <a:stretch>
            <a:fillRect/>
          </a:stretch>
        </p:blipFill>
        <p:spPr>
          <a:xfrm>
            <a:off x="2915920" y="2163855"/>
            <a:ext cx="5974805" cy="3367984"/>
          </a:xfrm>
          <a:prstGeom prst="rect">
            <a:avLst/>
          </a:prstGeom>
        </p:spPr>
      </p:pic>
    </p:spTree>
    <p:extLst>
      <p:ext uri="{BB962C8B-B14F-4D97-AF65-F5344CB8AC3E}">
        <p14:creationId xmlns:p14="http://schemas.microsoft.com/office/powerpoint/2010/main" val="433598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BEEEF-F95B-468A-9BBB-DBCA159F0B63}"/>
              </a:ext>
            </a:extLst>
          </p:cNvPr>
          <p:cNvSpPr>
            <a:spLocks noGrp="1"/>
          </p:cNvSpPr>
          <p:nvPr>
            <p:ph type="title"/>
          </p:nvPr>
        </p:nvSpPr>
        <p:spPr/>
        <p:txBody>
          <a:bodyPr/>
          <a:lstStyle/>
          <a:p>
            <a:r>
              <a:rPr lang="en-US" altLang="zh-CN" dirty="0"/>
              <a:t>Unsupervised clustering methods for neuron identification</a:t>
            </a:r>
            <a:endParaRPr lang="zh-CN" altLang="en-US" dirty="0"/>
          </a:p>
        </p:txBody>
      </p:sp>
      <p:sp>
        <p:nvSpPr>
          <p:cNvPr id="7" name="内容占位符 6">
            <a:extLst>
              <a:ext uri="{FF2B5EF4-FFF2-40B4-BE49-F238E27FC236}">
                <a16:creationId xmlns:a16="http://schemas.microsoft.com/office/drawing/2014/main" id="{4C62DF98-2F89-4E7F-9312-7A58C4BE534F}"/>
              </a:ext>
            </a:extLst>
          </p:cNvPr>
          <p:cNvSpPr>
            <a:spLocks noGrp="1"/>
          </p:cNvSpPr>
          <p:nvPr>
            <p:ph idx="1"/>
          </p:nvPr>
        </p:nvSpPr>
        <p:spPr/>
        <p:txBody>
          <a:bodyPr/>
          <a:lstStyle/>
          <a:p>
            <a:endParaRPr lang="zh-CN" altLang="en-US" dirty="0"/>
          </a:p>
        </p:txBody>
      </p:sp>
      <p:grpSp>
        <p:nvGrpSpPr>
          <p:cNvPr id="18" name="组合 17">
            <a:extLst>
              <a:ext uri="{FF2B5EF4-FFF2-40B4-BE49-F238E27FC236}">
                <a16:creationId xmlns:a16="http://schemas.microsoft.com/office/drawing/2014/main" id="{A91412CF-F7DD-409E-9F22-D8B008012D19}"/>
              </a:ext>
            </a:extLst>
          </p:cNvPr>
          <p:cNvGrpSpPr/>
          <p:nvPr/>
        </p:nvGrpSpPr>
        <p:grpSpPr>
          <a:xfrm>
            <a:off x="838200" y="2317147"/>
            <a:ext cx="10515600" cy="3075414"/>
            <a:chOff x="337486" y="2097113"/>
            <a:chExt cx="11517028" cy="3368294"/>
          </a:xfrm>
        </p:grpSpPr>
        <p:pic>
          <p:nvPicPr>
            <p:cNvPr id="9" name="图片 8">
              <a:extLst>
                <a:ext uri="{FF2B5EF4-FFF2-40B4-BE49-F238E27FC236}">
                  <a16:creationId xmlns:a16="http://schemas.microsoft.com/office/drawing/2014/main" id="{8F3CC1B5-BA15-4C9A-800E-C76CC1898FBF}"/>
                </a:ext>
              </a:extLst>
            </p:cNvPr>
            <p:cNvPicPr>
              <a:picLocks noChangeAspect="1"/>
            </p:cNvPicPr>
            <p:nvPr/>
          </p:nvPicPr>
          <p:blipFill>
            <a:blip r:embed="rId3"/>
            <a:stretch>
              <a:fillRect/>
            </a:stretch>
          </p:blipFill>
          <p:spPr>
            <a:xfrm>
              <a:off x="337486" y="2097113"/>
              <a:ext cx="5436609" cy="3064605"/>
            </a:xfrm>
            <a:prstGeom prst="rect">
              <a:avLst/>
            </a:prstGeom>
          </p:spPr>
        </p:pic>
        <p:pic>
          <p:nvPicPr>
            <p:cNvPr id="14" name="图片 13">
              <a:extLst>
                <a:ext uri="{FF2B5EF4-FFF2-40B4-BE49-F238E27FC236}">
                  <a16:creationId xmlns:a16="http://schemas.microsoft.com/office/drawing/2014/main" id="{4A28D4F5-F597-4177-91C7-F6D17D2D186A}"/>
                </a:ext>
              </a:extLst>
            </p:cNvPr>
            <p:cNvPicPr>
              <a:picLocks noChangeAspect="1"/>
            </p:cNvPicPr>
            <p:nvPr/>
          </p:nvPicPr>
          <p:blipFill>
            <a:blip r:embed="rId4"/>
            <a:stretch>
              <a:fillRect/>
            </a:stretch>
          </p:blipFill>
          <p:spPr>
            <a:xfrm>
              <a:off x="5895386" y="3253472"/>
              <a:ext cx="5959128" cy="2211935"/>
            </a:xfrm>
            <a:prstGeom prst="rect">
              <a:avLst/>
            </a:prstGeom>
          </p:spPr>
        </p:pic>
        <p:pic>
          <p:nvPicPr>
            <p:cNvPr id="17" name="图片 16">
              <a:extLst>
                <a:ext uri="{FF2B5EF4-FFF2-40B4-BE49-F238E27FC236}">
                  <a16:creationId xmlns:a16="http://schemas.microsoft.com/office/drawing/2014/main" id="{775E4896-6785-4E81-BFB5-85EC6F691C54}"/>
                </a:ext>
              </a:extLst>
            </p:cNvPr>
            <p:cNvPicPr>
              <a:picLocks noChangeAspect="1"/>
            </p:cNvPicPr>
            <p:nvPr/>
          </p:nvPicPr>
          <p:blipFill>
            <a:blip r:embed="rId5"/>
            <a:stretch>
              <a:fillRect/>
            </a:stretch>
          </p:blipFill>
          <p:spPr>
            <a:xfrm>
              <a:off x="5895386" y="2097113"/>
              <a:ext cx="2928077" cy="1021422"/>
            </a:xfrm>
            <a:prstGeom prst="rect">
              <a:avLst/>
            </a:prstGeom>
          </p:spPr>
        </p:pic>
      </p:grpSp>
    </p:spTree>
    <p:extLst>
      <p:ext uri="{BB962C8B-B14F-4D97-AF65-F5344CB8AC3E}">
        <p14:creationId xmlns:p14="http://schemas.microsoft.com/office/powerpoint/2010/main" val="953955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692E97-BDC2-4A2C-9BDE-695EC87C711A}"/>
              </a:ext>
            </a:extLst>
          </p:cNvPr>
          <p:cNvSpPr>
            <a:spLocks noGrp="1"/>
          </p:cNvSpPr>
          <p:nvPr>
            <p:ph type="title"/>
          </p:nvPr>
        </p:nvSpPr>
        <p:spPr>
          <a:xfrm>
            <a:off x="838200" y="2130262"/>
            <a:ext cx="10515600" cy="2221695"/>
          </a:xfrm>
        </p:spPr>
        <p:txBody>
          <a:bodyPr>
            <a:noAutofit/>
          </a:bodyPr>
          <a:lstStyle/>
          <a:p>
            <a:pPr algn="ctr">
              <a:lnSpc>
                <a:spcPct val="100000"/>
              </a:lnSpc>
            </a:pPr>
            <a:r>
              <a:rPr lang="en-US" altLang="zh-CN" sz="3200" dirty="0"/>
              <a:t>Can unsupervised clustering methods link  electrophysiological properties’ analysis with </a:t>
            </a:r>
            <a:r>
              <a:rPr lang="en-US" altLang="zh-CN" sz="3200" dirty="0" err="1"/>
              <a:t>optotagging</a:t>
            </a:r>
            <a:r>
              <a:rPr lang="en-US" altLang="zh-CN" sz="3200" dirty="0"/>
              <a:t> for unbiased and quantitative large-scale putative DA (</a:t>
            </a:r>
            <a:r>
              <a:rPr lang="en-US" altLang="zh-CN" sz="3200" dirty="0" err="1"/>
              <a:t>pDA</a:t>
            </a:r>
            <a:r>
              <a:rPr lang="en-US" altLang="zh-CN" sz="3200" dirty="0"/>
              <a:t>)</a:t>
            </a:r>
            <a:r>
              <a:rPr lang="zh-CN" altLang="en-US" sz="3200" dirty="0"/>
              <a:t> </a:t>
            </a:r>
            <a:r>
              <a:rPr lang="en-US" altLang="zh-CN" sz="3200" dirty="0"/>
              <a:t>neuron identification?</a:t>
            </a:r>
            <a:endParaRPr lang="zh-CN" altLang="en-US" sz="3200" dirty="0"/>
          </a:p>
        </p:txBody>
      </p:sp>
    </p:spTree>
    <p:extLst>
      <p:ext uri="{BB962C8B-B14F-4D97-AF65-F5344CB8AC3E}">
        <p14:creationId xmlns:p14="http://schemas.microsoft.com/office/powerpoint/2010/main" val="17748581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8">
      <a:majorFont>
        <a:latin typeface="Arial"/>
        <a:ea typeface="等线 Light"/>
        <a:cs typeface=""/>
      </a:majorFont>
      <a:minorFont>
        <a:latin typeface="Times New Roma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8724255A022658409F7C01C72FD73F30" ma:contentTypeVersion="12" ma:contentTypeDescription="新建文档。" ma:contentTypeScope="" ma:versionID="980098522c1499e12b471891f825c63a">
  <xsd:schema xmlns:xsd="http://www.w3.org/2001/XMLSchema" xmlns:xs="http://www.w3.org/2001/XMLSchema" xmlns:p="http://schemas.microsoft.com/office/2006/metadata/properties" xmlns:ns3="11974ee4-fa86-4281-9207-c24ff3d83039" xmlns:ns4="4303ec0e-563d-4015-a2b3-1b41a79438e1" targetNamespace="http://schemas.microsoft.com/office/2006/metadata/properties" ma:root="true" ma:fieldsID="ee3b3e4932b0f55674aeecae00fb1fa6" ns3:_="" ns4:_="">
    <xsd:import namespace="11974ee4-fa86-4281-9207-c24ff3d83039"/>
    <xsd:import namespace="4303ec0e-563d-4015-a2b3-1b41a79438e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974ee4-fa86-4281-9207-c24ff3d83039" elementFormDefault="qualified">
    <xsd:import namespace="http://schemas.microsoft.com/office/2006/documentManagement/types"/>
    <xsd:import namespace="http://schemas.microsoft.com/office/infopath/2007/PartnerControls"/>
    <xsd:element name="SharedWithUsers" ma:index="8" nillable="true" ma:displayName="共享对象:"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description="" ma:internalName="SharedWithDetails" ma:readOnly="true">
      <xsd:simpleType>
        <xsd:restriction base="dms:Note">
          <xsd:maxLength value="255"/>
        </xsd:restriction>
      </xsd:simpleType>
    </xsd:element>
    <xsd:element name="SharingHintHash" ma:index="10" nillable="true" ma:displayName="共享提示哈希"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03ec0e-563d-4015-a2b3-1b41a79438e1"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525948-FB6B-4931-A3CC-00015A31FF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974ee4-fa86-4281-9207-c24ff3d83039"/>
    <ds:schemaRef ds:uri="4303ec0e-563d-4015-a2b3-1b41a79438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B22661-CE41-4CC3-8F57-2A2EA6626FFE}">
  <ds:schemaRefs>
    <ds:schemaRef ds:uri="http://schemas.microsoft.com/sharepoint/v3/contenttype/forms"/>
  </ds:schemaRefs>
</ds:datastoreItem>
</file>

<file path=customXml/itemProps3.xml><?xml version="1.0" encoding="utf-8"?>
<ds:datastoreItem xmlns:ds="http://schemas.openxmlformats.org/officeDocument/2006/customXml" ds:itemID="{89A121AC-45F9-45B8-BDB4-670AA5EFF27B}">
  <ds:schemaRefs>
    <ds:schemaRef ds:uri="http://purl.org/dc/terms/"/>
    <ds:schemaRef ds:uri="http://schemas.microsoft.com/office/2006/metadata/properties"/>
    <ds:schemaRef ds:uri="http://schemas.microsoft.com/office/2006/documentManagement/types"/>
    <ds:schemaRef ds:uri="4303ec0e-563d-4015-a2b3-1b41a79438e1"/>
    <ds:schemaRef ds:uri="http://purl.org/dc/elements/1.1/"/>
    <ds:schemaRef ds:uri="11974ee4-fa86-4281-9207-c24ff3d83039"/>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14666</TotalTime>
  <Words>5118</Words>
  <Application>Microsoft Office PowerPoint</Application>
  <PresentationFormat>宽屏</PresentationFormat>
  <Paragraphs>341</Paragraphs>
  <Slides>56</Slides>
  <Notes>45</Notes>
  <HiddenSlides>15</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56</vt:i4>
      </vt:variant>
    </vt:vector>
  </HeadingPairs>
  <TitlesOfParts>
    <vt:vector size="78" baseType="lpstr">
      <vt:lpstr>ArialMT</vt:lpstr>
      <vt:lpstr>charter</vt:lpstr>
      <vt:lpstr>CMR10</vt:lpstr>
      <vt:lpstr>ff1</vt:lpstr>
      <vt:lpstr>ff6</vt:lpstr>
      <vt:lpstr>Inter</vt:lpstr>
      <vt:lpstr>Muli Subset</vt:lpstr>
      <vt:lpstr>Nimbus Roman No9 L</vt:lpstr>
      <vt:lpstr>PT Serif</vt:lpstr>
      <vt:lpstr>Roboto</vt:lpstr>
      <vt:lpstr>Times-Roman</vt:lpstr>
      <vt:lpstr>等线</vt:lpstr>
      <vt:lpstr>微软雅黑</vt:lpstr>
      <vt:lpstr>Arial</vt:lpstr>
      <vt:lpstr>Arial</vt:lpstr>
      <vt:lpstr>Calibri</vt:lpstr>
      <vt:lpstr>Cambria Math</vt:lpstr>
      <vt:lpstr>Segoe UI</vt:lpstr>
      <vt:lpstr>Source Sans Pro</vt:lpstr>
      <vt:lpstr>Times New Roman</vt:lpstr>
      <vt:lpstr>Wingdings</vt:lpstr>
      <vt:lpstr>Office 主题​​</vt:lpstr>
      <vt:lpstr>Unsupervised clustering for putative dopamine neuron identification from tetrode recordings in behaving mice</vt:lpstr>
      <vt:lpstr>Dopamine and midbrain dopamine (DA) neurons</vt:lpstr>
      <vt:lpstr>Extracellular recordings from midbrain DA neurons in vivo</vt:lpstr>
      <vt:lpstr>Heterogeneous electrophysiological properties of midbrain DA neurons</vt:lpstr>
      <vt:lpstr>Optotagging links in vivo spike trains to genetically defined DA neurons</vt:lpstr>
      <vt:lpstr>Limitations of Optotagging</vt:lpstr>
      <vt:lpstr>Unsupervised clustering methods for neuron identification</vt:lpstr>
      <vt:lpstr>Unsupervised clustering methods for neuron identification</vt:lpstr>
      <vt:lpstr>Can unsupervised clustering methods link  electrophysiological properties’ analysis with optotagging for unbiased and quantitative large-scale putative DA (pDA) neuron identification?</vt:lpstr>
      <vt:lpstr>Introduction</vt:lpstr>
      <vt:lpstr>Introduction</vt:lpstr>
      <vt:lpstr>PowerPoint 演示文稿</vt:lpstr>
      <vt:lpstr>Spike waveform properties</vt:lpstr>
      <vt:lpstr>Spike waveform properties</vt:lpstr>
      <vt:lpstr>Representative extractions</vt:lpstr>
      <vt:lpstr>Representative extractions</vt:lpstr>
      <vt:lpstr>Representative extractions</vt:lpstr>
      <vt:lpstr>Firing properties and the Robust Gaussian Surprise (RGS) method</vt:lpstr>
      <vt:lpstr>Firing properties</vt:lpstr>
      <vt:lpstr>Pause and Burst quantification by Robust Gaussian Surprise (RGS) method</vt:lpstr>
      <vt:lpstr>Pause and Burst quantification by Robust Gaussian Surprise (RGS) method</vt:lpstr>
      <vt:lpstr>PowerPoint 演示文稿</vt:lpstr>
      <vt:lpstr>Firing properties</vt:lpstr>
      <vt:lpstr>PowerPoint 演示文稿</vt:lpstr>
      <vt:lpstr>58 features extracted</vt:lpstr>
      <vt:lpstr>Principal component analysis for dimensionality reduction and t-SNE</vt:lpstr>
      <vt:lpstr>PowerPoint 演示文稿</vt:lpstr>
      <vt:lpstr>K-Means</vt:lpstr>
      <vt:lpstr>Different clustering models </vt:lpstr>
      <vt:lpstr>K-Medoids</vt:lpstr>
      <vt:lpstr>Different clustering models </vt:lpstr>
      <vt:lpstr>Density-based spatial clustering of applications with noise (DBSCAN)</vt:lpstr>
      <vt:lpstr>Density-based spatial clustering of applications with noise (DBSCAN)</vt:lpstr>
      <vt:lpstr>Different clustering models </vt:lpstr>
      <vt:lpstr>Gaussian Mixture Model (GMM)</vt:lpstr>
      <vt:lpstr>Different clustering models </vt:lpstr>
      <vt:lpstr>One-class support vector machine (OCSVM)</vt:lpstr>
      <vt:lpstr>Different clustering models </vt:lpstr>
      <vt:lpstr>Evaluations of the clustering methods</vt:lpstr>
      <vt:lpstr>Evaluations of the clustering methods</vt:lpstr>
      <vt:lpstr>The Calinski-Harabasz index</vt:lpstr>
      <vt:lpstr>The Calinski-Harabasz index in k-means clustering is higher</vt:lpstr>
      <vt:lpstr>PowerPoint 演示文稿</vt:lpstr>
      <vt:lpstr>Evaluations of the clustering methods</vt:lpstr>
      <vt:lpstr>The K-means model is more stable than the GMM</vt:lpstr>
      <vt:lpstr>Classification of VTA neurons by K-means clustering </vt:lpstr>
      <vt:lpstr>Classification of VTA neurons by K-means clustering</vt:lpstr>
      <vt:lpstr>PowerPoint 演示文稿</vt:lpstr>
      <vt:lpstr>Predictive Analysis</vt:lpstr>
      <vt:lpstr>PowerPoint 演示文稿</vt:lpstr>
      <vt:lpstr>Conclusion</vt:lpstr>
      <vt:lpstr>Discussion</vt:lpstr>
      <vt:lpstr>Acknowledgement</vt:lpstr>
      <vt:lpstr>Thanks</vt:lpstr>
      <vt:lpstr>PowerPoint 演示文稿</vt:lpstr>
      <vt:lpstr>Outline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 Hanbing</dc:creator>
  <cp:lastModifiedBy>Shen, Hanbing</cp:lastModifiedBy>
  <cp:revision>2</cp:revision>
  <dcterms:created xsi:type="dcterms:W3CDTF">2021-04-14T05:43:34Z</dcterms:created>
  <dcterms:modified xsi:type="dcterms:W3CDTF">2021-04-27T07:22:08Z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0x0101008724255A022658409F7C01C72FD73F30</vt:lpwstr>
  </property>
</Properties>
</file>